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2" r:id="rId14"/>
    <p:sldId id="271" r:id="rId15"/>
    <p:sldId id="273" r:id="rId16"/>
    <p:sldId id="270" r:id="rId17"/>
    <p:sldId id="265" r:id="rId18"/>
    <p:sldId id="266" r:id="rId19"/>
  </p:sldIdLst>
  <p:sldSz cx="2235200" cy="1257300"/>
  <p:notesSz cx="2235200" cy="1257300"/>
  <p:defaultTextStyle>
    <a:defPPr lvl="0">
      <a:defRPr kern="0"/>
    </a:defPPr>
    <a:lvl1pPr lvl="0"/>
    <a:lvl2pPr lvl="1"/>
    <a:lvl3pPr lvl="2"/>
    <a:lvl4pPr lvl="3"/>
    <a:lvl5pPr lvl="4"/>
    <a:lvl6pPr lvl="5"/>
    <a:lvl7pPr lvl="6"/>
    <a:lvl8pPr lvl="7"/>
    <a:lvl9pPr lvl="8"/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3" d="100"/>
          <a:sy n="393" d="100"/>
        </p:scale>
        <p:origin x="1301" y="23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7640" y="389763"/>
            <a:ext cx="1899920" cy="2640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35280" y="704088"/>
            <a:ext cx="1564640" cy="31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1760" y="289179"/>
            <a:ext cx="972312" cy="829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51128" y="289179"/>
            <a:ext cx="972312" cy="8298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83011" y="627019"/>
            <a:ext cx="43180" cy="622935"/>
          </a:xfrm>
          <a:custGeom>
            <a:avLst/>
            <a:gdLst/>
            <a:ahLst/>
            <a:cxnLst/>
            <a:rect l="l" t="t" r="r" b="b"/>
            <a:pathLst>
              <a:path w="43180" h="622935">
                <a:moveTo>
                  <a:pt x="42838" y="0"/>
                </a:moveTo>
                <a:lnTo>
                  <a:pt x="0" y="0"/>
                </a:lnTo>
                <a:lnTo>
                  <a:pt x="0" y="622410"/>
                </a:lnTo>
                <a:lnTo>
                  <a:pt x="42838" y="622410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893" y="0"/>
            <a:ext cx="43180" cy="393700"/>
          </a:xfrm>
          <a:custGeom>
            <a:avLst/>
            <a:gdLst/>
            <a:ahLst/>
            <a:cxnLst/>
            <a:rect l="l" t="t" r="r" b="b"/>
            <a:pathLst>
              <a:path w="43180" h="393700">
                <a:moveTo>
                  <a:pt x="42838" y="0"/>
                </a:moveTo>
                <a:lnTo>
                  <a:pt x="0" y="0"/>
                </a:lnTo>
                <a:lnTo>
                  <a:pt x="0" y="393560"/>
                </a:lnTo>
                <a:lnTo>
                  <a:pt x="42838" y="393560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6" y="80296"/>
            <a:ext cx="2229407" cy="328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" b="1" i="0">
                <a:solidFill>
                  <a:srgbClr val="B653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820" y="396526"/>
            <a:ext cx="1328420" cy="5732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" b="1" i="0" u="sng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9968" y="1169289"/>
            <a:ext cx="715264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1760" y="1169289"/>
            <a:ext cx="514096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09344" y="1169289"/>
            <a:ext cx="514096" cy="62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2245" y="777"/>
            <a:ext cx="1024255" cy="1151890"/>
          </a:xfrm>
          <a:custGeom>
            <a:avLst/>
            <a:gdLst/>
            <a:ahLst/>
            <a:cxnLst/>
            <a:rect l="l" t="t" r="r" b="b"/>
            <a:pathLst>
              <a:path w="1024255" h="1151890">
                <a:moveTo>
                  <a:pt x="760797" y="1150620"/>
                </a:moveTo>
                <a:lnTo>
                  <a:pt x="576452" y="1150620"/>
                </a:lnTo>
                <a:lnTo>
                  <a:pt x="584071" y="1151890"/>
                </a:lnTo>
                <a:lnTo>
                  <a:pt x="753176" y="1151890"/>
                </a:lnTo>
                <a:lnTo>
                  <a:pt x="760797" y="1150620"/>
                </a:lnTo>
                <a:close/>
              </a:path>
              <a:path w="1024255" h="1151890">
                <a:moveTo>
                  <a:pt x="776013" y="1149350"/>
                </a:moveTo>
                <a:lnTo>
                  <a:pt x="561236" y="1149350"/>
                </a:lnTo>
                <a:lnTo>
                  <a:pt x="568841" y="1150620"/>
                </a:lnTo>
                <a:lnTo>
                  <a:pt x="768410" y="1150620"/>
                </a:lnTo>
                <a:lnTo>
                  <a:pt x="776013" y="1149350"/>
                </a:lnTo>
                <a:close/>
              </a:path>
              <a:path w="1024255" h="1151890">
                <a:moveTo>
                  <a:pt x="1023984" y="0"/>
                </a:moveTo>
                <a:lnTo>
                  <a:pt x="294187" y="0"/>
                </a:lnTo>
                <a:lnTo>
                  <a:pt x="289309" y="2540"/>
                </a:lnTo>
                <a:lnTo>
                  <a:pt x="282885" y="7620"/>
                </a:lnTo>
                <a:lnTo>
                  <a:pt x="270187" y="15240"/>
                </a:lnTo>
                <a:lnTo>
                  <a:pt x="263914" y="20320"/>
                </a:lnTo>
                <a:lnTo>
                  <a:pt x="257695" y="24130"/>
                </a:lnTo>
                <a:lnTo>
                  <a:pt x="251532" y="29210"/>
                </a:lnTo>
                <a:lnTo>
                  <a:pt x="245426" y="33020"/>
                </a:lnTo>
                <a:lnTo>
                  <a:pt x="233390" y="43180"/>
                </a:lnTo>
                <a:lnTo>
                  <a:pt x="227458" y="46990"/>
                </a:lnTo>
                <a:lnTo>
                  <a:pt x="198707" y="72390"/>
                </a:lnTo>
                <a:lnTo>
                  <a:pt x="187647" y="83820"/>
                </a:lnTo>
                <a:lnTo>
                  <a:pt x="182214" y="88900"/>
                </a:lnTo>
                <a:lnTo>
                  <a:pt x="176844" y="93980"/>
                </a:lnTo>
                <a:lnTo>
                  <a:pt x="171544" y="99060"/>
                </a:lnTo>
                <a:lnTo>
                  <a:pt x="166313" y="105410"/>
                </a:lnTo>
                <a:lnTo>
                  <a:pt x="161152" y="110490"/>
                </a:lnTo>
                <a:lnTo>
                  <a:pt x="156055" y="116840"/>
                </a:lnTo>
                <a:lnTo>
                  <a:pt x="151032" y="121920"/>
                </a:lnTo>
                <a:lnTo>
                  <a:pt x="146080" y="128270"/>
                </a:lnTo>
                <a:lnTo>
                  <a:pt x="141197" y="133350"/>
                </a:lnTo>
                <a:lnTo>
                  <a:pt x="136393" y="139700"/>
                </a:lnTo>
                <a:lnTo>
                  <a:pt x="131660" y="146050"/>
                </a:lnTo>
                <a:lnTo>
                  <a:pt x="126999" y="152400"/>
                </a:lnTo>
                <a:lnTo>
                  <a:pt x="122409" y="157480"/>
                </a:lnTo>
                <a:lnTo>
                  <a:pt x="100620" y="189230"/>
                </a:lnTo>
                <a:lnTo>
                  <a:pt x="84599" y="215900"/>
                </a:lnTo>
                <a:lnTo>
                  <a:pt x="80792" y="222250"/>
                </a:lnTo>
                <a:lnTo>
                  <a:pt x="77067" y="228600"/>
                </a:lnTo>
                <a:lnTo>
                  <a:pt x="73425" y="234950"/>
                </a:lnTo>
                <a:lnTo>
                  <a:pt x="69867" y="242570"/>
                </a:lnTo>
                <a:lnTo>
                  <a:pt x="66391" y="248920"/>
                </a:lnTo>
                <a:lnTo>
                  <a:pt x="63001" y="255270"/>
                </a:lnTo>
                <a:lnTo>
                  <a:pt x="59696" y="262890"/>
                </a:lnTo>
                <a:lnTo>
                  <a:pt x="56474" y="269240"/>
                </a:lnTo>
                <a:lnTo>
                  <a:pt x="53337" y="276860"/>
                </a:lnTo>
                <a:lnTo>
                  <a:pt x="50285" y="283210"/>
                </a:lnTo>
                <a:lnTo>
                  <a:pt x="47316" y="290830"/>
                </a:lnTo>
                <a:lnTo>
                  <a:pt x="44438" y="297180"/>
                </a:lnTo>
                <a:lnTo>
                  <a:pt x="41646" y="304800"/>
                </a:lnTo>
                <a:lnTo>
                  <a:pt x="38941" y="312420"/>
                </a:lnTo>
                <a:lnTo>
                  <a:pt x="36324" y="318770"/>
                </a:lnTo>
                <a:lnTo>
                  <a:pt x="33798" y="326390"/>
                </a:lnTo>
                <a:lnTo>
                  <a:pt x="31359" y="334010"/>
                </a:lnTo>
                <a:lnTo>
                  <a:pt x="29008" y="340360"/>
                </a:lnTo>
                <a:lnTo>
                  <a:pt x="26742" y="347980"/>
                </a:lnTo>
                <a:lnTo>
                  <a:pt x="24571" y="355600"/>
                </a:lnTo>
                <a:lnTo>
                  <a:pt x="22491" y="363220"/>
                </a:lnTo>
                <a:lnTo>
                  <a:pt x="20500" y="369570"/>
                </a:lnTo>
                <a:lnTo>
                  <a:pt x="11907" y="407670"/>
                </a:lnTo>
                <a:lnTo>
                  <a:pt x="10461" y="415290"/>
                </a:lnTo>
                <a:lnTo>
                  <a:pt x="9109" y="421640"/>
                </a:lnTo>
                <a:lnTo>
                  <a:pt x="3737" y="459740"/>
                </a:lnTo>
                <a:lnTo>
                  <a:pt x="702" y="497840"/>
                </a:lnTo>
                <a:lnTo>
                  <a:pt x="0" y="520700"/>
                </a:lnTo>
                <a:lnTo>
                  <a:pt x="0" y="538480"/>
                </a:lnTo>
                <a:lnTo>
                  <a:pt x="1638" y="576580"/>
                </a:lnTo>
                <a:lnTo>
                  <a:pt x="4627" y="605790"/>
                </a:lnTo>
                <a:lnTo>
                  <a:pt x="5608" y="613410"/>
                </a:lnTo>
                <a:lnTo>
                  <a:pt x="11907" y="651510"/>
                </a:lnTo>
                <a:lnTo>
                  <a:pt x="20500" y="688340"/>
                </a:lnTo>
                <a:lnTo>
                  <a:pt x="22491" y="695960"/>
                </a:lnTo>
                <a:lnTo>
                  <a:pt x="24571" y="703580"/>
                </a:lnTo>
                <a:lnTo>
                  <a:pt x="26742" y="711200"/>
                </a:lnTo>
                <a:lnTo>
                  <a:pt x="29008" y="717550"/>
                </a:lnTo>
                <a:lnTo>
                  <a:pt x="31359" y="725170"/>
                </a:lnTo>
                <a:lnTo>
                  <a:pt x="33798" y="732790"/>
                </a:lnTo>
                <a:lnTo>
                  <a:pt x="36324" y="740410"/>
                </a:lnTo>
                <a:lnTo>
                  <a:pt x="38941" y="746760"/>
                </a:lnTo>
                <a:lnTo>
                  <a:pt x="41646" y="754380"/>
                </a:lnTo>
                <a:lnTo>
                  <a:pt x="44438" y="760730"/>
                </a:lnTo>
                <a:lnTo>
                  <a:pt x="47316" y="768350"/>
                </a:lnTo>
                <a:lnTo>
                  <a:pt x="50285" y="775970"/>
                </a:lnTo>
                <a:lnTo>
                  <a:pt x="53337" y="782320"/>
                </a:lnTo>
                <a:lnTo>
                  <a:pt x="56474" y="789940"/>
                </a:lnTo>
                <a:lnTo>
                  <a:pt x="59696" y="796290"/>
                </a:lnTo>
                <a:lnTo>
                  <a:pt x="63001" y="802640"/>
                </a:lnTo>
                <a:lnTo>
                  <a:pt x="66391" y="810260"/>
                </a:lnTo>
                <a:lnTo>
                  <a:pt x="69867" y="816610"/>
                </a:lnTo>
                <a:lnTo>
                  <a:pt x="73425" y="822960"/>
                </a:lnTo>
                <a:lnTo>
                  <a:pt x="77067" y="830580"/>
                </a:lnTo>
                <a:lnTo>
                  <a:pt x="80792" y="836930"/>
                </a:lnTo>
                <a:lnTo>
                  <a:pt x="84599" y="843280"/>
                </a:lnTo>
                <a:lnTo>
                  <a:pt x="88488" y="849630"/>
                </a:lnTo>
                <a:lnTo>
                  <a:pt x="92450" y="857250"/>
                </a:lnTo>
                <a:lnTo>
                  <a:pt x="117899" y="895350"/>
                </a:lnTo>
                <a:lnTo>
                  <a:pt x="122409" y="900430"/>
                </a:lnTo>
                <a:lnTo>
                  <a:pt x="126999" y="906780"/>
                </a:lnTo>
                <a:lnTo>
                  <a:pt x="131660" y="913130"/>
                </a:lnTo>
                <a:lnTo>
                  <a:pt x="136393" y="919480"/>
                </a:lnTo>
                <a:lnTo>
                  <a:pt x="141197" y="924560"/>
                </a:lnTo>
                <a:lnTo>
                  <a:pt x="146080" y="930910"/>
                </a:lnTo>
                <a:lnTo>
                  <a:pt x="151032" y="937260"/>
                </a:lnTo>
                <a:lnTo>
                  <a:pt x="156055" y="942340"/>
                </a:lnTo>
                <a:lnTo>
                  <a:pt x="161152" y="948690"/>
                </a:lnTo>
                <a:lnTo>
                  <a:pt x="166313" y="953770"/>
                </a:lnTo>
                <a:lnTo>
                  <a:pt x="171544" y="958850"/>
                </a:lnTo>
                <a:lnTo>
                  <a:pt x="176844" y="965200"/>
                </a:lnTo>
                <a:lnTo>
                  <a:pt x="182214" y="970280"/>
                </a:lnTo>
                <a:lnTo>
                  <a:pt x="187647" y="975360"/>
                </a:lnTo>
                <a:lnTo>
                  <a:pt x="193145" y="980440"/>
                </a:lnTo>
                <a:lnTo>
                  <a:pt x="198707" y="986790"/>
                </a:lnTo>
                <a:lnTo>
                  <a:pt x="210021" y="996950"/>
                </a:lnTo>
                <a:lnTo>
                  <a:pt x="215770" y="1002030"/>
                </a:lnTo>
                <a:lnTo>
                  <a:pt x="221584" y="1005840"/>
                </a:lnTo>
                <a:lnTo>
                  <a:pt x="227458" y="1010920"/>
                </a:lnTo>
                <a:lnTo>
                  <a:pt x="239378" y="1021080"/>
                </a:lnTo>
                <a:lnTo>
                  <a:pt x="245426" y="1024890"/>
                </a:lnTo>
                <a:lnTo>
                  <a:pt x="257695" y="1035050"/>
                </a:lnTo>
                <a:lnTo>
                  <a:pt x="263914" y="1038860"/>
                </a:lnTo>
                <a:lnTo>
                  <a:pt x="270187" y="1043940"/>
                </a:lnTo>
                <a:lnTo>
                  <a:pt x="289309" y="1055370"/>
                </a:lnTo>
                <a:lnTo>
                  <a:pt x="295784" y="1060450"/>
                </a:lnTo>
                <a:lnTo>
                  <a:pt x="302311" y="1064260"/>
                </a:lnTo>
                <a:lnTo>
                  <a:pt x="328887" y="1079500"/>
                </a:lnTo>
                <a:lnTo>
                  <a:pt x="335642" y="1082040"/>
                </a:lnTo>
                <a:lnTo>
                  <a:pt x="349282" y="1089660"/>
                </a:lnTo>
                <a:lnTo>
                  <a:pt x="356163" y="1092200"/>
                </a:lnTo>
                <a:lnTo>
                  <a:pt x="363092" y="1096010"/>
                </a:lnTo>
                <a:lnTo>
                  <a:pt x="370054" y="1098550"/>
                </a:lnTo>
                <a:lnTo>
                  <a:pt x="377054" y="1102360"/>
                </a:lnTo>
                <a:lnTo>
                  <a:pt x="391167" y="1107440"/>
                </a:lnTo>
                <a:lnTo>
                  <a:pt x="398274" y="1111250"/>
                </a:lnTo>
                <a:lnTo>
                  <a:pt x="434292" y="1123950"/>
                </a:lnTo>
                <a:lnTo>
                  <a:pt x="441590" y="1125220"/>
                </a:lnTo>
                <a:lnTo>
                  <a:pt x="456258" y="1130300"/>
                </a:lnTo>
                <a:lnTo>
                  <a:pt x="463630" y="1131570"/>
                </a:lnTo>
                <a:lnTo>
                  <a:pt x="471024" y="1134110"/>
                </a:lnTo>
                <a:lnTo>
                  <a:pt x="478445" y="1135380"/>
                </a:lnTo>
                <a:lnTo>
                  <a:pt x="485884" y="1137920"/>
                </a:lnTo>
                <a:lnTo>
                  <a:pt x="553642" y="1149350"/>
                </a:lnTo>
                <a:lnTo>
                  <a:pt x="783607" y="1149350"/>
                </a:lnTo>
                <a:lnTo>
                  <a:pt x="851360" y="1137920"/>
                </a:lnTo>
                <a:lnTo>
                  <a:pt x="858800" y="1135380"/>
                </a:lnTo>
                <a:lnTo>
                  <a:pt x="866216" y="1134110"/>
                </a:lnTo>
                <a:lnTo>
                  <a:pt x="873614" y="1131570"/>
                </a:lnTo>
                <a:lnTo>
                  <a:pt x="880987" y="1130300"/>
                </a:lnTo>
                <a:lnTo>
                  <a:pt x="895659" y="1125220"/>
                </a:lnTo>
                <a:lnTo>
                  <a:pt x="902950" y="1123950"/>
                </a:lnTo>
                <a:lnTo>
                  <a:pt x="938974" y="1111250"/>
                </a:lnTo>
                <a:lnTo>
                  <a:pt x="946081" y="1107440"/>
                </a:lnTo>
                <a:lnTo>
                  <a:pt x="960190" y="1102360"/>
                </a:lnTo>
                <a:lnTo>
                  <a:pt x="967190" y="1098550"/>
                </a:lnTo>
                <a:lnTo>
                  <a:pt x="974153" y="1096010"/>
                </a:lnTo>
                <a:lnTo>
                  <a:pt x="981076" y="1092200"/>
                </a:lnTo>
                <a:lnTo>
                  <a:pt x="987958" y="1089660"/>
                </a:lnTo>
                <a:lnTo>
                  <a:pt x="1001597" y="1082040"/>
                </a:lnTo>
                <a:lnTo>
                  <a:pt x="1008353" y="1079500"/>
                </a:lnTo>
                <a:lnTo>
                  <a:pt x="1023984" y="1070610"/>
                </a:lnTo>
                <a:lnTo>
                  <a:pt x="1023984" y="0"/>
                </a:lnTo>
                <a:close/>
              </a:path>
            </a:pathLst>
          </a:custGeom>
          <a:solidFill>
            <a:srgbClr val="D4E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3321" y="842808"/>
            <a:ext cx="43180" cy="407034"/>
          </a:xfrm>
          <a:custGeom>
            <a:avLst/>
            <a:gdLst/>
            <a:ahLst/>
            <a:cxnLst/>
            <a:rect l="l" t="t" r="r" b="b"/>
            <a:pathLst>
              <a:path w="43180" h="407034">
                <a:moveTo>
                  <a:pt x="42838" y="0"/>
                </a:moveTo>
                <a:lnTo>
                  <a:pt x="0" y="0"/>
                </a:lnTo>
                <a:lnTo>
                  <a:pt x="0" y="406621"/>
                </a:lnTo>
                <a:lnTo>
                  <a:pt x="42838" y="406621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" y="0"/>
            <a:ext cx="1611630" cy="43180"/>
          </a:xfrm>
          <a:custGeom>
            <a:avLst/>
            <a:gdLst/>
            <a:ahLst/>
            <a:cxnLst/>
            <a:rect l="l" t="t" r="r" b="b"/>
            <a:pathLst>
              <a:path w="1611630" h="43180">
                <a:moveTo>
                  <a:pt x="1611130" y="0"/>
                </a:moveTo>
                <a:lnTo>
                  <a:pt x="0" y="0"/>
                </a:lnTo>
                <a:lnTo>
                  <a:pt x="0" y="42838"/>
                </a:lnTo>
                <a:lnTo>
                  <a:pt x="1611130" y="42838"/>
                </a:lnTo>
                <a:lnTo>
                  <a:pt x="1611130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" y="173748"/>
            <a:ext cx="1111675" cy="9027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7176" y="850501"/>
            <a:ext cx="496570" cy="249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7700"/>
              </a:lnSpc>
              <a:spcBef>
                <a:spcPts val="100"/>
              </a:spcBef>
            </a:pPr>
            <a:r>
              <a:rPr sz="500" dirty="0">
                <a:latin typeface="Trebuchet MS"/>
                <a:cs typeface="Trebuchet MS"/>
              </a:rPr>
              <a:t>Mahboob</a:t>
            </a:r>
            <a:r>
              <a:rPr sz="500" spc="120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Trebuchet MS"/>
                <a:cs typeface="Trebuchet MS"/>
              </a:rPr>
              <a:t>Hasan</a:t>
            </a:r>
            <a:r>
              <a:rPr sz="500" spc="500" dirty="0">
                <a:latin typeface="Trebuchet MS"/>
                <a:cs typeface="Trebuchet MS"/>
              </a:rPr>
              <a:t> </a:t>
            </a:r>
            <a:r>
              <a:rPr sz="500" dirty="0">
                <a:latin typeface="Trebuchet MS"/>
                <a:cs typeface="Trebuchet MS"/>
              </a:rPr>
              <a:t>Yash</a:t>
            </a:r>
            <a:r>
              <a:rPr sz="500" spc="-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Trebuchet MS"/>
                <a:cs typeface="Trebuchet MS"/>
              </a:rPr>
              <a:t>Mishra</a:t>
            </a:r>
            <a:r>
              <a:rPr sz="500" spc="500" dirty="0">
                <a:latin typeface="Trebuchet MS"/>
                <a:cs typeface="Trebuchet MS"/>
              </a:rPr>
              <a:t> </a:t>
            </a:r>
            <a:r>
              <a:rPr sz="500" dirty="0">
                <a:latin typeface="Trebuchet MS"/>
                <a:cs typeface="Trebuchet MS"/>
              </a:rPr>
              <a:t>Yash</a:t>
            </a:r>
            <a:r>
              <a:rPr sz="500" spc="-5" dirty="0">
                <a:latin typeface="Trebuchet MS"/>
                <a:cs typeface="Trebuchet MS"/>
              </a:rPr>
              <a:t> </a:t>
            </a:r>
            <a:r>
              <a:rPr sz="500" spc="-10" dirty="0">
                <a:latin typeface="Trebuchet MS"/>
                <a:cs typeface="Trebuchet MS"/>
              </a:rPr>
              <a:t>Sharma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745" y="178156"/>
            <a:ext cx="723265" cy="61277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615"/>
              </a:spcBef>
            </a:pPr>
            <a:r>
              <a:rPr sz="850" b="1" dirty="0">
                <a:latin typeface="Trebuchet MS"/>
                <a:cs typeface="Trebuchet MS"/>
              </a:rPr>
              <a:t>Mini</a:t>
            </a:r>
            <a:r>
              <a:rPr sz="850" b="1" spc="145" dirty="0">
                <a:latin typeface="Trebuchet MS"/>
                <a:cs typeface="Trebuchet MS"/>
              </a:rPr>
              <a:t> </a:t>
            </a:r>
            <a:r>
              <a:rPr sz="850" b="1" spc="-10" dirty="0">
                <a:latin typeface="Trebuchet MS"/>
                <a:cs typeface="Trebuchet MS"/>
              </a:rPr>
              <a:t>Project</a:t>
            </a:r>
            <a:endParaRPr sz="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850" b="1" i="1" spc="65" dirty="0">
                <a:solidFill>
                  <a:srgbClr val="424242"/>
                </a:solidFill>
                <a:latin typeface="Trebuchet MS"/>
                <a:cs typeface="Trebuchet MS"/>
              </a:rPr>
              <a:t>CHEF</a:t>
            </a:r>
            <a:r>
              <a:rPr sz="850" b="1" i="1" spc="20" dirty="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sz="850" b="1" i="1" spc="60" dirty="0">
                <a:solidFill>
                  <a:srgbClr val="424242"/>
                </a:solidFill>
                <a:latin typeface="Trebuchet MS"/>
                <a:cs typeface="Trebuchet MS"/>
              </a:rPr>
              <a:t>GEINE</a:t>
            </a:r>
            <a:endParaRPr sz="850">
              <a:latin typeface="Trebuchet MS"/>
              <a:cs typeface="Trebuchet MS"/>
            </a:endParaRPr>
          </a:p>
          <a:p>
            <a:pPr marR="22860" algn="ctr">
              <a:lnSpc>
                <a:spcPct val="100000"/>
              </a:lnSpc>
              <a:spcBef>
                <a:spcPts val="750"/>
              </a:spcBef>
            </a:pPr>
            <a:r>
              <a:rPr sz="600" b="1" spc="25" dirty="0">
                <a:latin typeface="Trebuchet MS"/>
                <a:cs typeface="Trebuchet MS"/>
              </a:rPr>
              <a:t>BY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" y="0"/>
            <a:ext cx="2232521" cy="125575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46" y="12"/>
                  </a:lnTo>
                  <a:lnTo>
                    <a:pt x="17957546" y="1419225"/>
                  </a:lnTo>
                  <a:lnTo>
                    <a:pt x="18288038" y="1419225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217" y="710895"/>
              <a:ext cx="17413812" cy="2042794"/>
            </a:xfrm>
            <a:custGeom>
              <a:avLst/>
              <a:gdLst/>
              <a:ahLst/>
              <a:cxnLst/>
              <a:rect l="l" t="t" r="r" b="b"/>
              <a:pathLst>
                <a:path w="11287125" h="1828800">
                  <a:moveTo>
                    <a:pt x="11287124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11287124" y="1828799"/>
                  </a:lnTo>
                  <a:lnTo>
                    <a:pt x="11287124" y="0"/>
                  </a:lnTo>
                  <a:close/>
                </a:path>
              </a:pathLst>
            </a:custGeom>
            <a:solidFill>
              <a:srgbClr val="FFFFFF">
                <a:alpha val="78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526" y="126713"/>
            <a:ext cx="2069429" cy="115899"/>
          </a:xfrm>
          <a:prstGeom prst="rect">
            <a:avLst/>
          </a:prstGeom>
        </p:spPr>
        <p:txBody>
          <a:bodyPr vert="horz" wrap="square" lIns="0" tIns="13178" rIns="0" bIns="0" rtlCol="0">
            <a:spAutoFit/>
          </a:bodyPr>
          <a:lstStyle/>
          <a:p>
            <a:pPr marL="235934" marR="620" indent="-234461">
              <a:lnSpc>
                <a:spcPts val="842"/>
              </a:lnSpc>
              <a:spcBef>
                <a:spcPts val="104"/>
              </a:spcBef>
            </a:pPr>
            <a:r>
              <a:rPr sz="769" spc="104" dirty="0">
                <a:latin typeface="Microsoft Sans Serif"/>
                <a:cs typeface="Microsoft Sans Serif"/>
              </a:rPr>
              <a:t>Software</a:t>
            </a:r>
            <a:r>
              <a:rPr sz="769" spc="7" dirty="0">
                <a:latin typeface="Microsoft Sans Serif"/>
                <a:cs typeface="Microsoft Sans Serif"/>
              </a:rPr>
              <a:t> </a:t>
            </a:r>
            <a:r>
              <a:rPr sz="769" spc="87" dirty="0">
                <a:latin typeface="Microsoft Sans Serif"/>
                <a:cs typeface="Microsoft Sans Serif"/>
              </a:rPr>
              <a:t>Requiremen</a:t>
            </a:r>
            <a:r>
              <a:rPr lang="en-US" sz="769" spc="87" dirty="0">
                <a:latin typeface="Microsoft Sans Serif"/>
                <a:cs typeface="Microsoft Sans Serif"/>
              </a:rPr>
              <a:t>t</a:t>
            </a:r>
            <a:r>
              <a:rPr sz="769" spc="-203" dirty="0">
                <a:latin typeface="Microsoft Sans Serif"/>
                <a:cs typeface="Microsoft Sans Serif"/>
              </a:rPr>
              <a:t> </a:t>
            </a:r>
            <a:r>
              <a:rPr lang="en-US" sz="769" spc="-203" dirty="0">
                <a:latin typeface="Microsoft Sans Serif"/>
                <a:cs typeface="Microsoft Sans Serif"/>
              </a:rPr>
              <a:t>       </a:t>
            </a:r>
            <a:r>
              <a:rPr lang="en-US" sz="769" spc="98" dirty="0">
                <a:latin typeface="Microsoft Sans Serif"/>
                <a:cs typeface="Microsoft Sans Serif"/>
              </a:rPr>
              <a:t> Specification</a:t>
            </a:r>
            <a:endParaRPr sz="769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16" y="532881"/>
            <a:ext cx="1269573" cy="642175"/>
          </a:xfrm>
          <a:prstGeom prst="rect">
            <a:avLst/>
          </a:prstGeom>
          <a:solidFill>
            <a:srgbClr val="FFFFFF">
              <a:alpha val="78000"/>
            </a:srgbClr>
          </a:solidFill>
        </p:spPr>
        <p:txBody>
          <a:bodyPr vert="horz" wrap="square" lIns="0" tIns="25348" rIns="0" bIns="0" rtlCol="0">
            <a:spAutoFit/>
          </a:bodyPr>
          <a:lstStyle/>
          <a:p>
            <a:pPr marR="21864" algn="l">
              <a:spcBef>
                <a:spcPts val="200"/>
              </a:spcBef>
            </a:pPr>
            <a:r>
              <a:rPr lang="en-IN" sz="600" b="1" spc="1" dirty="0">
                <a:solidFill>
                  <a:srgbClr val="0C0C0C"/>
                </a:solidFill>
                <a:latin typeface="Arial"/>
                <a:cs typeface="Arial"/>
              </a:rPr>
              <a:t>     External</a:t>
            </a:r>
            <a:r>
              <a:rPr lang="en-IN" sz="600" b="1" spc="-3" dirty="0">
                <a:solidFill>
                  <a:srgbClr val="0C0C0C"/>
                </a:solidFill>
                <a:latin typeface="Arial"/>
                <a:cs typeface="Arial"/>
              </a:rPr>
              <a:t> &amp; Internal </a:t>
            </a:r>
            <a:r>
              <a:rPr lang="en-IN" sz="600" b="1" spc="1" dirty="0">
                <a:solidFill>
                  <a:srgbClr val="0C0C0C"/>
                </a:solidFill>
                <a:latin typeface="Arial"/>
                <a:cs typeface="Arial"/>
              </a:rPr>
              <a:t>Interfaces</a:t>
            </a:r>
          </a:p>
          <a:p>
            <a:pPr marR="21864" algn="l">
              <a:spcBef>
                <a:spcPts val="200"/>
              </a:spcBef>
            </a:pPr>
            <a:endParaRPr lang="en-IN" sz="600" dirty="0">
              <a:latin typeface="Arial"/>
              <a:cs typeface="Arial"/>
            </a:endParaRPr>
          </a:p>
          <a:p>
            <a:pPr marL="171450" marR="22020" indent="-171450" algn="l">
              <a:spcBef>
                <a:spcPts val="1"/>
              </a:spcBef>
              <a:buFont typeface="Wingdings" panose="05000000000000000000" pitchFamily="2" charset="2"/>
              <a:buChar char="Ø"/>
            </a:pPr>
            <a:r>
              <a:rPr sz="440" b="1" spc="-1" dirty="0">
                <a:solidFill>
                  <a:srgbClr val="B75442"/>
                </a:solidFill>
                <a:latin typeface="Arial"/>
                <a:cs typeface="Arial"/>
              </a:rPr>
              <a:t>Database</a:t>
            </a:r>
            <a:r>
              <a:rPr sz="440" b="1" spc="-6" dirty="0">
                <a:solidFill>
                  <a:srgbClr val="B75442"/>
                </a:solidFill>
                <a:latin typeface="Arial"/>
                <a:cs typeface="Arial"/>
              </a:rPr>
              <a:t> </a:t>
            </a:r>
            <a:r>
              <a:rPr sz="440" b="1" dirty="0">
                <a:solidFill>
                  <a:srgbClr val="B85442"/>
                </a:solidFill>
                <a:latin typeface="Arial"/>
                <a:cs typeface="Arial"/>
              </a:rPr>
              <a:t>Integration</a:t>
            </a:r>
            <a:endParaRPr lang="en-US" sz="440" b="1" dirty="0">
              <a:solidFill>
                <a:srgbClr val="B85442"/>
              </a:solidFill>
              <a:latin typeface="Arial"/>
              <a:cs typeface="Arial"/>
            </a:endParaRPr>
          </a:p>
          <a:p>
            <a:pPr marL="171450" marR="22020" indent="-171450" algn="l">
              <a:spcBef>
                <a:spcPts val="1"/>
              </a:spcBef>
              <a:buFont typeface="Wingdings" panose="05000000000000000000" pitchFamily="2" charset="2"/>
              <a:buChar char="Ø"/>
            </a:pPr>
            <a:r>
              <a:rPr lang="en-US" sz="440" b="1" dirty="0">
                <a:solidFill>
                  <a:srgbClr val="B85442"/>
                </a:solidFill>
                <a:latin typeface="Arial"/>
                <a:cs typeface="Arial"/>
              </a:rPr>
              <a:t>API’s</a:t>
            </a:r>
          </a:p>
          <a:p>
            <a:pPr marL="171450" marR="22020" indent="-171450" algn="l">
              <a:spcBef>
                <a:spcPts val="1"/>
              </a:spcBef>
              <a:buFont typeface="Wingdings" panose="05000000000000000000" pitchFamily="2" charset="2"/>
              <a:buChar char="Ø"/>
            </a:pPr>
            <a:r>
              <a:rPr lang="en-US" sz="440" b="1" dirty="0">
                <a:solidFill>
                  <a:srgbClr val="B85442"/>
                </a:solidFill>
                <a:latin typeface="Arial"/>
                <a:cs typeface="Arial"/>
              </a:rPr>
              <a:t>Cloud Data Storage</a:t>
            </a:r>
          </a:p>
          <a:p>
            <a:pPr marL="171450" marR="22020" indent="-171450" algn="l">
              <a:spcBef>
                <a:spcPts val="1"/>
              </a:spcBef>
              <a:buFont typeface="Wingdings" panose="05000000000000000000" pitchFamily="2" charset="2"/>
              <a:buChar char="Ø"/>
            </a:pPr>
            <a:r>
              <a:rPr lang="en-US" sz="440" b="1" dirty="0">
                <a:solidFill>
                  <a:srgbClr val="B85442"/>
                </a:solidFill>
                <a:latin typeface="Arial"/>
                <a:cs typeface="Arial"/>
              </a:rPr>
              <a:t>Authentication Services</a:t>
            </a:r>
          </a:p>
          <a:p>
            <a:pPr marR="22020" algn="l">
              <a:spcBef>
                <a:spcPts val="1"/>
              </a:spcBef>
            </a:pPr>
            <a:endParaRPr lang="en-US" sz="440" b="1" dirty="0">
              <a:solidFill>
                <a:srgbClr val="B85442"/>
              </a:solidFill>
              <a:latin typeface="Arial"/>
              <a:cs typeface="Arial"/>
            </a:endParaRPr>
          </a:p>
          <a:p>
            <a:pPr marL="171450" marR="22020" indent="-171450" algn="l">
              <a:spcBef>
                <a:spcPts val="1"/>
              </a:spcBef>
              <a:buFont typeface="Wingdings" panose="05000000000000000000" pitchFamily="2" charset="2"/>
              <a:buChar char="Ø"/>
            </a:pPr>
            <a:endParaRPr sz="440" b="1" dirty="0">
              <a:solidFill>
                <a:srgbClr val="B8544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" y="1941"/>
            <a:ext cx="2232521" cy="125575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46" y="12"/>
                  </a:lnTo>
                  <a:lnTo>
                    <a:pt x="17957546" y="1419225"/>
                  </a:lnTo>
                  <a:lnTo>
                    <a:pt x="18288038" y="1419225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7600315" cy="6295390"/>
            </a:xfrm>
            <a:custGeom>
              <a:avLst/>
              <a:gdLst/>
              <a:ahLst/>
              <a:cxnLst/>
              <a:rect l="l" t="t" r="r" b="b"/>
              <a:pathLst>
                <a:path w="7600315" h="6295390">
                  <a:moveTo>
                    <a:pt x="7168513" y="0"/>
                  </a:moveTo>
                  <a:lnTo>
                    <a:pt x="0" y="0"/>
                  </a:lnTo>
                  <a:lnTo>
                    <a:pt x="0" y="5035171"/>
                  </a:lnTo>
                  <a:lnTo>
                    <a:pt x="49504" y="5083141"/>
                  </a:lnTo>
                  <a:lnTo>
                    <a:pt x="88797" y="5120094"/>
                  </a:lnTo>
                  <a:lnTo>
                    <a:pt x="128548" y="5156567"/>
                  </a:lnTo>
                  <a:lnTo>
                    <a:pt x="168742" y="5192550"/>
                  </a:lnTo>
                  <a:lnTo>
                    <a:pt x="209369" y="5228033"/>
                  </a:lnTo>
                  <a:lnTo>
                    <a:pt x="250428" y="5263016"/>
                  </a:lnTo>
                  <a:lnTo>
                    <a:pt x="291920" y="5297499"/>
                  </a:lnTo>
                  <a:lnTo>
                    <a:pt x="333832" y="5331463"/>
                  </a:lnTo>
                  <a:lnTo>
                    <a:pt x="376151" y="5364908"/>
                  </a:lnTo>
                  <a:lnTo>
                    <a:pt x="418877" y="5397833"/>
                  </a:lnTo>
                  <a:lnTo>
                    <a:pt x="462012" y="5430240"/>
                  </a:lnTo>
                  <a:lnTo>
                    <a:pt x="505540" y="5462108"/>
                  </a:lnTo>
                  <a:lnTo>
                    <a:pt x="549449" y="5493436"/>
                  </a:lnTo>
                  <a:lnTo>
                    <a:pt x="593740" y="5524225"/>
                  </a:lnTo>
                  <a:lnTo>
                    <a:pt x="638413" y="5554471"/>
                  </a:lnTo>
                  <a:lnTo>
                    <a:pt x="683451" y="5584167"/>
                  </a:lnTo>
                  <a:lnTo>
                    <a:pt x="728844" y="5613305"/>
                  </a:lnTo>
                  <a:lnTo>
                    <a:pt x="774591" y="5641884"/>
                  </a:lnTo>
                  <a:lnTo>
                    <a:pt x="820693" y="5669901"/>
                  </a:lnTo>
                  <a:lnTo>
                    <a:pt x="867134" y="5697350"/>
                  </a:lnTo>
                  <a:lnTo>
                    <a:pt x="913903" y="5724222"/>
                  </a:lnTo>
                  <a:lnTo>
                    <a:pt x="960998" y="5750518"/>
                  </a:lnTo>
                  <a:lnTo>
                    <a:pt x="1008419" y="5776238"/>
                  </a:lnTo>
                  <a:lnTo>
                    <a:pt x="1056152" y="5801377"/>
                  </a:lnTo>
                  <a:lnTo>
                    <a:pt x="1104186" y="5825927"/>
                  </a:lnTo>
                  <a:lnTo>
                    <a:pt x="1152522" y="5849887"/>
                  </a:lnTo>
                  <a:lnTo>
                    <a:pt x="1201164" y="5873254"/>
                  </a:lnTo>
                  <a:lnTo>
                    <a:pt x="1250058" y="5896019"/>
                  </a:lnTo>
                  <a:lnTo>
                    <a:pt x="1299229" y="5918177"/>
                  </a:lnTo>
                  <a:lnTo>
                    <a:pt x="1348672" y="5939730"/>
                  </a:lnTo>
                  <a:lnTo>
                    <a:pt x="1398384" y="5960680"/>
                  </a:lnTo>
                  <a:lnTo>
                    <a:pt x="1448355" y="5981021"/>
                  </a:lnTo>
                  <a:lnTo>
                    <a:pt x="1498560" y="6000743"/>
                  </a:lnTo>
                  <a:lnTo>
                    <a:pt x="1549001" y="6019845"/>
                  </a:lnTo>
                  <a:lnTo>
                    <a:pt x="1599679" y="6038328"/>
                  </a:lnTo>
                  <a:lnTo>
                    <a:pt x="1650588" y="6056190"/>
                  </a:lnTo>
                  <a:lnTo>
                    <a:pt x="1701703" y="6073425"/>
                  </a:lnTo>
                  <a:lnTo>
                    <a:pt x="1753025" y="6090031"/>
                  </a:lnTo>
                  <a:lnTo>
                    <a:pt x="1804555" y="6106007"/>
                  </a:lnTo>
                  <a:lnTo>
                    <a:pt x="1856271" y="6121354"/>
                  </a:lnTo>
                  <a:lnTo>
                    <a:pt x="1908167" y="6136060"/>
                  </a:lnTo>
                  <a:lnTo>
                    <a:pt x="1960241" y="6150125"/>
                  </a:lnTo>
                  <a:lnTo>
                    <a:pt x="2012492" y="6163550"/>
                  </a:lnTo>
                  <a:lnTo>
                    <a:pt x="2064904" y="6176342"/>
                  </a:lnTo>
                  <a:lnTo>
                    <a:pt x="2117459" y="6188487"/>
                  </a:lnTo>
                  <a:lnTo>
                    <a:pt x="2170160" y="6199983"/>
                  </a:lnTo>
                  <a:lnTo>
                    <a:pt x="2223008" y="6210832"/>
                  </a:lnTo>
                  <a:lnTo>
                    <a:pt x="2275978" y="6221031"/>
                  </a:lnTo>
                  <a:lnTo>
                    <a:pt x="2329065" y="6230578"/>
                  </a:lnTo>
                  <a:lnTo>
                    <a:pt x="2382267" y="6239472"/>
                  </a:lnTo>
                  <a:lnTo>
                    <a:pt x="2435580" y="6247713"/>
                  </a:lnTo>
                  <a:lnTo>
                    <a:pt x="2488997" y="6255302"/>
                  </a:lnTo>
                  <a:lnTo>
                    <a:pt x="2542490" y="6262236"/>
                  </a:lnTo>
                  <a:lnTo>
                    <a:pt x="2596063" y="6268512"/>
                  </a:lnTo>
                  <a:lnTo>
                    <a:pt x="2649715" y="6274129"/>
                  </a:lnTo>
                  <a:lnTo>
                    <a:pt x="2703439" y="6279085"/>
                  </a:lnTo>
                  <a:lnTo>
                    <a:pt x="2757208" y="6283380"/>
                  </a:lnTo>
                  <a:lnTo>
                    <a:pt x="2811024" y="6287015"/>
                  </a:lnTo>
                  <a:lnTo>
                    <a:pt x="2864891" y="6289991"/>
                  </a:lnTo>
                  <a:lnTo>
                    <a:pt x="2918785" y="6292308"/>
                  </a:lnTo>
                  <a:lnTo>
                    <a:pt x="2972700" y="6293963"/>
                  </a:lnTo>
                  <a:lnTo>
                    <a:pt x="3026631" y="6294956"/>
                  </a:lnTo>
                  <a:lnTo>
                    <a:pt x="3080575" y="6295287"/>
                  </a:lnTo>
                  <a:lnTo>
                    <a:pt x="3204400" y="6295287"/>
                  </a:lnTo>
                  <a:lnTo>
                    <a:pt x="3258350" y="6294956"/>
                  </a:lnTo>
                  <a:lnTo>
                    <a:pt x="3312282" y="6293963"/>
                  </a:lnTo>
                  <a:lnTo>
                    <a:pt x="3366197" y="6292308"/>
                  </a:lnTo>
                  <a:lnTo>
                    <a:pt x="3420097" y="6289991"/>
                  </a:lnTo>
                  <a:lnTo>
                    <a:pt x="3473963" y="6287015"/>
                  </a:lnTo>
                  <a:lnTo>
                    <a:pt x="3527779" y="6283380"/>
                  </a:lnTo>
                  <a:lnTo>
                    <a:pt x="3581544" y="6279085"/>
                  </a:lnTo>
                  <a:lnTo>
                    <a:pt x="3635260" y="6274129"/>
                  </a:lnTo>
                  <a:lnTo>
                    <a:pt x="3688920" y="6268512"/>
                  </a:lnTo>
                  <a:lnTo>
                    <a:pt x="3742494" y="6262236"/>
                  </a:lnTo>
                  <a:lnTo>
                    <a:pt x="3795986" y="6255302"/>
                  </a:lnTo>
                  <a:lnTo>
                    <a:pt x="3849395" y="6247713"/>
                  </a:lnTo>
                  <a:lnTo>
                    <a:pt x="3902714" y="6239472"/>
                  </a:lnTo>
                  <a:lnTo>
                    <a:pt x="3955916" y="6230578"/>
                  </a:lnTo>
                  <a:lnTo>
                    <a:pt x="4009004" y="6221031"/>
                  </a:lnTo>
                  <a:lnTo>
                    <a:pt x="4061980" y="6210832"/>
                  </a:lnTo>
                  <a:lnTo>
                    <a:pt x="4114822" y="6199983"/>
                  </a:lnTo>
                  <a:lnTo>
                    <a:pt x="4167524" y="6188487"/>
                  </a:lnTo>
                  <a:lnTo>
                    <a:pt x="4220082" y="6176342"/>
                  </a:lnTo>
                  <a:lnTo>
                    <a:pt x="4272496" y="6163550"/>
                  </a:lnTo>
                  <a:lnTo>
                    <a:pt x="4324747" y="6150125"/>
                  </a:lnTo>
                  <a:lnTo>
                    <a:pt x="4376821" y="6136060"/>
                  </a:lnTo>
                  <a:lnTo>
                    <a:pt x="4428717" y="6121354"/>
                  </a:lnTo>
                  <a:lnTo>
                    <a:pt x="4480433" y="6106007"/>
                  </a:lnTo>
                  <a:lnTo>
                    <a:pt x="4531963" y="6090031"/>
                  </a:lnTo>
                  <a:lnTo>
                    <a:pt x="4583284" y="6073425"/>
                  </a:lnTo>
                  <a:lnTo>
                    <a:pt x="4634395" y="6056190"/>
                  </a:lnTo>
                  <a:lnTo>
                    <a:pt x="4685296" y="6038328"/>
                  </a:lnTo>
                  <a:lnTo>
                    <a:pt x="4735981" y="6019845"/>
                  </a:lnTo>
                  <a:lnTo>
                    <a:pt x="4786425" y="6000743"/>
                  </a:lnTo>
                  <a:lnTo>
                    <a:pt x="4836628" y="5981021"/>
                  </a:lnTo>
                  <a:lnTo>
                    <a:pt x="4886591" y="5960680"/>
                  </a:lnTo>
                  <a:lnTo>
                    <a:pt x="4936310" y="5939730"/>
                  </a:lnTo>
                  <a:lnTo>
                    <a:pt x="4985761" y="5918175"/>
                  </a:lnTo>
                  <a:lnTo>
                    <a:pt x="5034948" y="5896013"/>
                  </a:lnTo>
                  <a:lnTo>
                    <a:pt x="5083874" y="5873241"/>
                  </a:lnTo>
                  <a:lnTo>
                    <a:pt x="5132481" y="5849882"/>
                  </a:lnTo>
                  <a:lnTo>
                    <a:pt x="5180803" y="5825926"/>
                  </a:lnTo>
                  <a:lnTo>
                    <a:pt x="5228834" y="5801377"/>
                  </a:lnTo>
                  <a:lnTo>
                    <a:pt x="5276570" y="5776238"/>
                  </a:lnTo>
                  <a:lnTo>
                    <a:pt x="5323986" y="5750518"/>
                  </a:lnTo>
                  <a:lnTo>
                    <a:pt x="5371077" y="5724222"/>
                  </a:lnTo>
                  <a:lnTo>
                    <a:pt x="5417845" y="5697350"/>
                  </a:lnTo>
                  <a:lnTo>
                    <a:pt x="5464289" y="5669901"/>
                  </a:lnTo>
                  <a:lnTo>
                    <a:pt x="5510393" y="5641884"/>
                  </a:lnTo>
                  <a:lnTo>
                    <a:pt x="5556140" y="5613305"/>
                  </a:lnTo>
                  <a:lnTo>
                    <a:pt x="5601533" y="5584167"/>
                  </a:lnTo>
                  <a:lnTo>
                    <a:pt x="5646572" y="5554471"/>
                  </a:lnTo>
                  <a:lnTo>
                    <a:pt x="5691244" y="5524225"/>
                  </a:lnTo>
                  <a:lnTo>
                    <a:pt x="5735536" y="5493436"/>
                  </a:lnTo>
                  <a:lnTo>
                    <a:pt x="5779446" y="5462108"/>
                  </a:lnTo>
                  <a:lnTo>
                    <a:pt x="5822975" y="5430240"/>
                  </a:lnTo>
                  <a:lnTo>
                    <a:pt x="5866109" y="5397833"/>
                  </a:lnTo>
                  <a:lnTo>
                    <a:pt x="5908835" y="5364908"/>
                  </a:lnTo>
                  <a:lnTo>
                    <a:pt x="5951154" y="5331463"/>
                  </a:lnTo>
                  <a:lnTo>
                    <a:pt x="5993066" y="5297499"/>
                  </a:lnTo>
                  <a:lnTo>
                    <a:pt x="6034552" y="5263016"/>
                  </a:lnTo>
                  <a:lnTo>
                    <a:pt x="6075610" y="5228033"/>
                  </a:lnTo>
                  <a:lnTo>
                    <a:pt x="6116239" y="5192550"/>
                  </a:lnTo>
                  <a:lnTo>
                    <a:pt x="6156439" y="5156567"/>
                  </a:lnTo>
                  <a:lnTo>
                    <a:pt x="6196187" y="5120094"/>
                  </a:lnTo>
                  <a:lnTo>
                    <a:pt x="6235479" y="5083141"/>
                  </a:lnTo>
                  <a:lnTo>
                    <a:pt x="6274316" y="5045709"/>
                  </a:lnTo>
                  <a:lnTo>
                    <a:pt x="6312700" y="5007799"/>
                  </a:lnTo>
                  <a:lnTo>
                    <a:pt x="6350609" y="4969416"/>
                  </a:lnTo>
                  <a:lnTo>
                    <a:pt x="6388041" y="4930579"/>
                  </a:lnTo>
                  <a:lnTo>
                    <a:pt x="6424994" y="4891287"/>
                  </a:lnTo>
                  <a:lnTo>
                    <a:pt x="6461468" y="4851539"/>
                  </a:lnTo>
                  <a:lnTo>
                    <a:pt x="6497450" y="4811346"/>
                  </a:lnTo>
                  <a:lnTo>
                    <a:pt x="6532932" y="4770719"/>
                  </a:lnTo>
                  <a:lnTo>
                    <a:pt x="6567911" y="4729659"/>
                  </a:lnTo>
                  <a:lnTo>
                    <a:pt x="6602387" y="4688166"/>
                  </a:lnTo>
                  <a:lnTo>
                    <a:pt x="6636358" y="4646251"/>
                  </a:lnTo>
                  <a:lnTo>
                    <a:pt x="6669805" y="4603930"/>
                  </a:lnTo>
                  <a:lnTo>
                    <a:pt x="6702728" y="4561204"/>
                  </a:lnTo>
                  <a:lnTo>
                    <a:pt x="6735127" y="4518075"/>
                  </a:lnTo>
                  <a:lnTo>
                    <a:pt x="6767003" y="4474545"/>
                  </a:lnTo>
                  <a:lnTo>
                    <a:pt x="6798335" y="4430635"/>
                  </a:lnTo>
                  <a:lnTo>
                    <a:pt x="6829125" y="4386344"/>
                  </a:lnTo>
                  <a:lnTo>
                    <a:pt x="6859371" y="4341672"/>
                  </a:lnTo>
                  <a:lnTo>
                    <a:pt x="6889066" y="4296633"/>
                  </a:lnTo>
                  <a:lnTo>
                    <a:pt x="6918199" y="4251240"/>
                  </a:lnTo>
                  <a:lnTo>
                    <a:pt x="6946773" y="4205492"/>
                  </a:lnTo>
                  <a:lnTo>
                    <a:pt x="6974789" y="4159389"/>
                  </a:lnTo>
                  <a:lnTo>
                    <a:pt x="7002245" y="4112950"/>
                  </a:lnTo>
                  <a:lnTo>
                    <a:pt x="7029121" y="4066182"/>
                  </a:lnTo>
                  <a:lnTo>
                    <a:pt x="7055419" y="4019087"/>
                  </a:lnTo>
                  <a:lnTo>
                    <a:pt x="7081139" y="3971670"/>
                  </a:lnTo>
                  <a:lnTo>
                    <a:pt x="7106283" y="3923935"/>
                  </a:lnTo>
                  <a:lnTo>
                    <a:pt x="7130832" y="3875904"/>
                  </a:lnTo>
                  <a:lnTo>
                    <a:pt x="7154789" y="3827575"/>
                  </a:lnTo>
                  <a:lnTo>
                    <a:pt x="7178154" y="3778947"/>
                  </a:lnTo>
                  <a:lnTo>
                    <a:pt x="7200914" y="3730037"/>
                  </a:lnTo>
                  <a:lnTo>
                    <a:pt x="7223072" y="3680859"/>
                  </a:lnTo>
                  <a:lnTo>
                    <a:pt x="7244628" y="3631415"/>
                  </a:lnTo>
                  <a:lnTo>
                    <a:pt x="7265581" y="3581704"/>
                  </a:lnTo>
                  <a:lnTo>
                    <a:pt x="7285921" y="3531733"/>
                  </a:lnTo>
                  <a:lnTo>
                    <a:pt x="7305643" y="3481526"/>
                  </a:lnTo>
                  <a:lnTo>
                    <a:pt x="7324745" y="3431081"/>
                  </a:lnTo>
                  <a:lnTo>
                    <a:pt x="7343229" y="3380396"/>
                  </a:lnTo>
                  <a:lnTo>
                    <a:pt x="7361095" y="3329494"/>
                  </a:lnTo>
                  <a:lnTo>
                    <a:pt x="7378330" y="3278383"/>
                  </a:lnTo>
                  <a:lnTo>
                    <a:pt x="7394933" y="3227063"/>
                  </a:lnTo>
                  <a:lnTo>
                    <a:pt x="7410907" y="3175532"/>
                  </a:lnTo>
                  <a:lnTo>
                    <a:pt x="7426249" y="3123811"/>
                  </a:lnTo>
                  <a:lnTo>
                    <a:pt x="7440955" y="3071916"/>
                  </a:lnTo>
                  <a:lnTo>
                    <a:pt x="7455023" y="3019845"/>
                  </a:lnTo>
                  <a:lnTo>
                    <a:pt x="7468451" y="2967595"/>
                  </a:lnTo>
                  <a:lnTo>
                    <a:pt x="7481241" y="2915184"/>
                  </a:lnTo>
                  <a:lnTo>
                    <a:pt x="7493381" y="2862628"/>
                  </a:lnTo>
                  <a:lnTo>
                    <a:pt x="7504873" y="2809927"/>
                  </a:lnTo>
                  <a:lnTo>
                    <a:pt x="7515720" y="2757080"/>
                  </a:lnTo>
                  <a:lnTo>
                    <a:pt x="7525926" y="2704104"/>
                  </a:lnTo>
                  <a:lnTo>
                    <a:pt x="7535476" y="2651018"/>
                  </a:lnTo>
                  <a:lnTo>
                    <a:pt x="7544372" y="2597819"/>
                  </a:lnTo>
                  <a:lnTo>
                    <a:pt x="7552614" y="2544507"/>
                  </a:lnTo>
                  <a:lnTo>
                    <a:pt x="7560200" y="2491091"/>
                  </a:lnTo>
                  <a:lnTo>
                    <a:pt x="7567131" y="2437597"/>
                  </a:lnTo>
                  <a:lnTo>
                    <a:pt x="7573407" y="2384025"/>
                  </a:lnTo>
                  <a:lnTo>
                    <a:pt x="7579030" y="2330373"/>
                  </a:lnTo>
                  <a:lnTo>
                    <a:pt x="7583987" y="2276649"/>
                  </a:lnTo>
                  <a:lnTo>
                    <a:pt x="7588285" y="2222880"/>
                  </a:lnTo>
                  <a:lnTo>
                    <a:pt x="7591920" y="2169063"/>
                  </a:lnTo>
                  <a:lnTo>
                    <a:pt x="7594892" y="2115197"/>
                  </a:lnTo>
                  <a:lnTo>
                    <a:pt x="7597214" y="2061297"/>
                  </a:lnTo>
                  <a:lnTo>
                    <a:pt x="7598869" y="2007381"/>
                  </a:lnTo>
                  <a:lnTo>
                    <a:pt x="7599859" y="1953450"/>
                  </a:lnTo>
                  <a:lnTo>
                    <a:pt x="7600188" y="1899500"/>
                  </a:lnTo>
                  <a:lnTo>
                    <a:pt x="7599859" y="1845557"/>
                  </a:lnTo>
                  <a:lnTo>
                    <a:pt x="7598869" y="1791629"/>
                  </a:lnTo>
                  <a:lnTo>
                    <a:pt x="7597214" y="1737715"/>
                  </a:lnTo>
                  <a:lnTo>
                    <a:pt x="7594892" y="1683816"/>
                  </a:lnTo>
                  <a:lnTo>
                    <a:pt x="7591920" y="1629947"/>
                  </a:lnTo>
                  <a:lnTo>
                    <a:pt x="7588285" y="1576128"/>
                  </a:lnTo>
                  <a:lnTo>
                    <a:pt x="7583987" y="1522358"/>
                  </a:lnTo>
                  <a:lnTo>
                    <a:pt x="7579030" y="1468640"/>
                  </a:lnTo>
                  <a:lnTo>
                    <a:pt x="7573407" y="1414986"/>
                  </a:lnTo>
                  <a:lnTo>
                    <a:pt x="7567131" y="1361410"/>
                  </a:lnTo>
                  <a:lnTo>
                    <a:pt x="7560200" y="1307916"/>
                  </a:lnTo>
                  <a:lnTo>
                    <a:pt x="7552614" y="1254505"/>
                  </a:lnTo>
                  <a:lnTo>
                    <a:pt x="7544372" y="1201191"/>
                  </a:lnTo>
                  <a:lnTo>
                    <a:pt x="7535476" y="1147990"/>
                  </a:lnTo>
                  <a:lnTo>
                    <a:pt x="7525926" y="1094903"/>
                  </a:lnTo>
                  <a:lnTo>
                    <a:pt x="7515720" y="1041932"/>
                  </a:lnTo>
                  <a:lnTo>
                    <a:pt x="7504873" y="989085"/>
                  </a:lnTo>
                  <a:lnTo>
                    <a:pt x="7493381" y="936384"/>
                  </a:lnTo>
                  <a:lnTo>
                    <a:pt x="7481241" y="883829"/>
                  </a:lnTo>
                  <a:lnTo>
                    <a:pt x="7468451" y="831417"/>
                  </a:lnTo>
                  <a:lnTo>
                    <a:pt x="7455023" y="779165"/>
                  </a:lnTo>
                  <a:lnTo>
                    <a:pt x="7440955" y="727090"/>
                  </a:lnTo>
                  <a:lnTo>
                    <a:pt x="7426249" y="675190"/>
                  </a:lnTo>
                  <a:lnTo>
                    <a:pt x="7410907" y="623467"/>
                  </a:lnTo>
                  <a:lnTo>
                    <a:pt x="7394933" y="571944"/>
                  </a:lnTo>
                  <a:lnTo>
                    <a:pt x="7378330" y="520626"/>
                  </a:lnTo>
                  <a:lnTo>
                    <a:pt x="7361095" y="469512"/>
                  </a:lnTo>
                  <a:lnTo>
                    <a:pt x="7343229" y="418604"/>
                  </a:lnTo>
                  <a:lnTo>
                    <a:pt x="7324745" y="367924"/>
                  </a:lnTo>
                  <a:lnTo>
                    <a:pt x="7305643" y="317480"/>
                  </a:lnTo>
                  <a:lnTo>
                    <a:pt x="7285921" y="267274"/>
                  </a:lnTo>
                  <a:lnTo>
                    <a:pt x="7265581" y="217309"/>
                  </a:lnTo>
                  <a:lnTo>
                    <a:pt x="7244628" y="167598"/>
                  </a:lnTo>
                  <a:lnTo>
                    <a:pt x="7223072" y="118153"/>
                  </a:lnTo>
                  <a:lnTo>
                    <a:pt x="7200914" y="68976"/>
                  </a:lnTo>
                  <a:lnTo>
                    <a:pt x="7178154" y="20065"/>
                  </a:lnTo>
                  <a:lnTo>
                    <a:pt x="7168513" y="0"/>
                  </a:lnTo>
                  <a:close/>
                </a:path>
              </a:pathLst>
            </a:custGeom>
            <a:solidFill>
              <a:srgbClr val="FFFFFF">
                <a:alpha val="78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11" y="251411"/>
            <a:ext cx="827037" cy="248178"/>
          </a:xfrm>
          <a:prstGeom prst="rect">
            <a:avLst/>
          </a:prstGeom>
        </p:spPr>
        <p:txBody>
          <a:bodyPr vert="horz" wrap="square" lIns="0" tIns="1938" rIns="0" bIns="0" rtlCol="0">
            <a:spAutoFit/>
          </a:bodyPr>
          <a:lstStyle/>
          <a:p>
            <a:pPr marL="1551" algn="ctr">
              <a:spcBef>
                <a:spcPts val="15"/>
              </a:spcBef>
            </a:pPr>
            <a:r>
              <a:rPr lang="en-US" sz="800" spc="117" dirty="0">
                <a:solidFill>
                  <a:srgbClr val="000000"/>
                </a:solidFill>
                <a:latin typeface="Microsoft Sans Serif"/>
                <a:cs typeface="Microsoft Sans Serif"/>
              </a:rPr>
              <a:t>User Interface</a:t>
            </a:r>
            <a:endParaRPr sz="80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7916" y="97279"/>
            <a:ext cx="1255130" cy="1158080"/>
          </a:xfrm>
          <a:custGeom>
            <a:avLst/>
            <a:gdLst/>
            <a:ahLst/>
            <a:cxnLst/>
            <a:rect l="l" t="t" r="r" b="b"/>
            <a:pathLst>
              <a:path w="10281919" h="9486900">
                <a:moveTo>
                  <a:pt x="6691682" y="88900"/>
                </a:moveTo>
                <a:lnTo>
                  <a:pt x="4690709" y="88900"/>
                </a:lnTo>
                <a:lnTo>
                  <a:pt x="4308348" y="177800"/>
                </a:lnTo>
                <a:lnTo>
                  <a:pt x="4039120" y="254000"/>
                </a:lnTo>
                <a:lnTo>
                  <a:pt x="3932508" y="279400"/>
                </a:lnTo>
                <a:lnTo>
                  <a:pt x="3879460" y="304800"/>
                </a:lnTo>
                <a:lnTo>
                  <a:pt x="3826584" y="317500"/>
                </a:lnTo>
                <a:lnTo>
                  <a:pt x="3773881" y="342900"/>
                </a:lnTo>
                <a:lnTo>
                  <a:pt x="3721364" y="355600"/>
                </a:lnTo>
                <a:lnTo>
                  <a:pt x="3669044" y="381000"/>
                </a:lnTo>
                <a:lnTo>
                  <a:pt x="3616921" y="393700"/>
                </a:lnTo>
                <a:lnTo>
                  <a:pt x="3513264" y="444500"/>
                </a:lnTo>
                <a:lnTo>
                  <a:pt x="3461744" y="457200"/>
                </a:lnTo>
                <a:lnTo>
                  <a:pt x="3257892" y="558800"/>
                </a:lnTo>
                <a:lnTo>
                  <a:pt x="3207497" y="571500"/>
                </a:lnTo>
                <a:lnTo>
                  <a:pt x="3008388" y="673100"/>
                </a:lnTo>
                <a:lnTo>
                  <a:pt x="2845599" y="774700"/>
                </a:lnTo>
                <a:lnTo>
                  <a:pt x="2805372" y="787400"/>
                </a:lnTo>
                <a:lnTo>
                  <a:pt x="2765336" y="812800"/>
                </a:lnTo>
                <a:lnTo>
                  <a:pt x="2717546" y="850900"/>
                </a:lnTo>
                <a:lnTo>
                  <a:pt x="2622851" y="901700"/>
                </a:lnTo>
                <a:lnTo>
                  <a:pt x="2575945" y="939800"/>
                </a:lnTo>
                <a:lnTo>
                  <a:pt x="2483023" y="990600"/>
                </a:lnTo>
                <a:lnTo>
                  <a:pt x="2437031" y="1028700"/>
                </a:lnTo>
                <a:lnTo>
                  <a:pt x="2391355" y="1054100"/>
                </a:lnTo>
                <a:lnTo>
                  <a:pt x="2300947" y="1130300"/>
                </a:lnTo>
                <a:lnTo>
                  <a:pt x="2256233" y="1155700"/>
                </a:lnTo>
                <a:lnTo>
                  <a:pt x="2167814" y="1231900"/>
                </a:lnTo>
                <a:lnTo>
                  <a:pt x="2124109" y="1257300"/>
                </a:lnTo>
                <a:lnTo>
                  <a:pt x="2080742" y="1295400"/>
                </a:lnTo>
                <a:lnTo>
                  <a:pt x="1995055" y="1371600"/>
                </a:lnTo>
                <a:lnTo>
                  <a:pt x="1910809" y="1447800"/>
                </a:lnTo>
                <a:lnTo>
                  <a:pt x="1828006" y="1524000"/>
                </a:lnTo>
                <a:lnTo>
                  <a:pt x="1746703" y="1600200"/>
                </a:lnTo>
                <a:lnTo>
                  <a:pt x="1666913" y="1676400"/>
                </a:lnTo>
                <a:lnTo>
                  <a:pt x="1588671" y="1752600"/>
                </a:lnTo>
                <a:lnTo>
                  <a:pt x="1550147" y="1790700"/>
                </a:lnTo>
                <a:lnTo>
                  <a:pt x="1512020" y="1828800"/>
                </a:lnTo>
                <a:lnTo>
                  <a:pt x="1474292" y="1879600"/>
                </a:lnTo>
                <a:lnTo>
                  <a:pt x="1436971" y="1917700"/>
                </a:lnTo>
                <a:lnTo>
                  <a:pt x="1400065" y="1955800"/>
                </a:lnTo>
                <a:lnTo>
                  <a:pt x="1363574" y="2006600"/>
                </a:lnTo>
                <a:lnTo>
                  <a:pt x="1327500" y="2044700"/>
                </a:lnTo>
                <a:lnTo>
                  <a:pt x="1291844" y="2082800"/>
                </a:lnTo>
                <a:lnTo>
                  <a:pt x="1256604" y="2133600"/>
                </a:lnTo>
                <a:lnTo>
                  <a:pt x="1221798" y="2171700"/>
                </a:lnTo>
                <a:lnTo>
                  <a:pt x="1187426" y="2222500"/>
                </a:lnTo>
                <a:lnTo>
                  <a:pt x="1153489" y="2260600"/>
                </a:lnTo>
                <a:lnTo>
                  <a:pt x="1119987" y="2311400"/>
                </a:lnTo>
                <a:lnTo>
                  <a:pt x="1086919" y="2349500"/>
                </a:lnTo>
                <a:lnTo>
                  <a:pt x="1054300" y="2400300"/>
                </a:lnTo>
                <a:lnTo>
                  <a:pt x="1022131" y="2438400"/>
                </a:lnTo>
                <a:lnTo>
                  <a:pt x="990411" y="2489200"/>
                </a:lnTo>
                <a:lnTo>
                  <a:pt x="959142" y="2540000"/>
                </a:lnTo>
                <a:lnTo>
                  <a:pt x="928323" y="2578100"/>
                </a:lnTo>
                <a:lnTo>
                  <a:pt x="897971" y="2628900"/>
                </a:lnTo>
                <a:lnTo>
                  <a:pt x="868083" y="2679700"/>
                </a:lnTo>
                <a:lnTo>
                  <a:pt x="838660" y="2717800"/>
                </a:lnTo>
                <a:lnTo>
                  <a:pt x="809701" y="2768600"/>
                </a:lnTo>
                <a:lnTo>
                  <a:pt x="785921" y="2806700"/>
                </a:lnTo>
                <a:lnTo>
                  <a:pt x="762474" y="2857500"/>
                </a:lnTo>
                <a:lnTo>
                  <a:pt x="739359" y="2895600"/>
                </a:lnTo>
                <a:lnTo>
                  <a:pt x="716576" y="2933700"/>
                </a:lnTo>
                <a:lnTo>
                  <a:pt x="694125" y="2971800"/>
                </a:lnTo>
                <a:lnTo>
                  <a:pt x="672007" y="3009900"/>
                </a:lnTo>
                <a:lnTo>
                  <a:pt x="645910" y="3060700"/>
                </a:lnTo>
                <a:lnTo>
                  <a:pt x="620303" y="3111500"/>
                </a:lnTo>
                <a:lnTo>
                  <a:pt x="595186" y="3162300"/>
                </a:lnTo>
                <a:lnTo>
                  <a:pt x="570557" y="3213100"/>
                </a:lnTo>
                <a:lnTo>
                  <a:pt x="546417" y="3263900"/>
                </a:lnTo>
                <a:lnTo>
                  <a:pt x="526678" y="3302000"/>
                </a:lnTo>
                <a:lnTo>
                  <a:pt x="507288" y="3352800"/>
                </a:lnTo>
                <a:lnTo>
                  <a:pt x="488246" y="3390900"/>
                </a:lnTo>
                <a:lnTo>
                  <a:pt x="469553" y="3429000"/>
                </a:lnTo>
                <a:lnTo>
                  <a:pt x="451207" y="3479800"/>
                </a:lnTo>
                <a:lnTo>
                  <a:pt x="433209" y="3517900"/>
                </a:lnTo>
                <a:lnTo>
                  <a:pt x="412082" y="3568700"/>
                </a:lnTo>
                <a:lnTo>
                  <a:pt x="391465" y="3619500"/>
                </a:lnTo>
                <a:lnTo>
                  <a:pt x="371360" y="3670300"/>
                </a:lnTo>
                <a:lnTo>
                  <a:pt x="351767" y="3721100"/>
                </a:lnTo>
                <a:lnTo>
                  <a:pt x="332689" y="3784600"/>
                </a:lnTo>
                <a:lnTo>
                  <a:pt x="314120" y="3835400"/>
                </a:lnTo>
                <a:lnTo>
                  <a:pt x="296073" y="3886200"/>
                </a:lnTo>
                <a:lnTo>
                  <a:pt x="278547" y="3937000"/>
                </a:lnTo>
                <a:lnTo>
                  <a:pt x="261542" y="3987800"/>
                </a:lnTo>
                <a:lnTo>
                  <a:pt x="245059" y="4051300"/>
                </a:lnTo>
                <a:lnTo>
                  <a:pt x="229101" y="4102100"/>
                </a:lnTo>
                <a:lnTo>
                  <a:pt x="213673" y="4152900"/>
                </a:lnTo>
                <a:lnTo>
                  <a:pt x="198774" y="4203700"/>
                </a:lnTo>
                <a:lnTo>
                  <a:pt x="184403" y="4254500"/>
                </a:lnTo>
                <a:lnTo>
                  <a:pt x="170561" y="4318000"/>
                </a:lnTo>
                <a:lnTo>
                  <a:pt x="157249" y="4368800"/>
                </a:lnTo>
                <a:lnTo>
                  <a:pt x="144471" y="4419600"/>
                </a:lnTo>
                <a:lnTo>
                  <a:pt x="132230" y="4483100"/>
                </a:lnTo>
                <a:lnTo>
                  <a:pt x="120525" y="4533900"/>
                </a:lnTo>
                <a:lnTo>
                  <a:pt x="109359" y="4584700"/>
                </a:lnTo>
                <a:lnTo>
                  <a:pt x="98726" y="4635500"/>
                </a:lnTo>
                <a:lnTo>
                  <a:pt x="88634" y="4699000"/>
                </a:lnTo>
                <a:lnTo>
                  <a:pt x="79083" y="4749800"/>
                </a:lnTo>
                <a:lnTo>
                  <a:pt x="70070" y="4813300"/>
                </a:lnTo>
                <a:lnTo>
                  <a:pt x="61595" y="4864100"/>
                </a:lnTo>
                <a:lnTo>
                  <a:pt x="53668" y="4914900"/>
                </a:lnTo>
                <a:lnTo>
                  <a:pt x="46287" y="4978400"/>
                </a:lnTo>
                <a:lnTo>
                  <a:pt x="39450" y="5029200"/>
                </a:lnTo>
                <a:lnTo>
                  <a:pt x="33156" y="5080000"/>
                </a:lnTo>
                <a:lnTo>
                  <a:pt x="27406" y="5143500"/>
                </a:lnTo>
                <a:lnTo>
                  <a:pt x="22202" y="5194300"/>
                </a:lnTo>
                <a:lnTo>
                  <a:pt x="17545" y="5245100"/>
                </a:lnTo>
                <a:lnTo>
                  <a:pt x="13436" y="5308600"/>
                </a:lnTo>
                <a:lnTo>
                  <a:pt x="9874" y="5359400"/>
                </a:lnTo>
                <a:lnTo>
                  <a:pt x="6858" y="5422900"/>
                </a:lnTo>
                <a:lnTo>
                  <a:pt x="4389" y="5473700"/>
                </a:lnTo>
                <a:lnTo>
                  <a:pt x="2468" y="5524500"/>
                </a:lnTo>
                <a:lnTo>
                  <a:pt x="1097" y="5588000"/>
                </a:lnTo>
                <a:lnTo>
                  <a:pt x="274" y="5638800"/>
                </a:lnTo>
                <a:lnTo>
                  <a:pt x="0" y="5702300"/>
                </a:lnTo>
                <a:lnTo>
                  <a:pt x="0" y="6642100"/>
                </a:lnTo>
                <a:lnTo>
                  <a:pt x="190" y="6692900"/>
                </a:lnTo>
                <a:lnTo>
                  <a:pt x="762" y="6731000"/>
                </a:lnTo>
                <a:lnTo>
                  <a:pt x="1714" y="6781800"/>
                </a:lnTo>
                <a:lnTo>
                  <a:pt x="3048" y="6832600"/>
                </a:lnTo>
                <a:lnTo>
                  <a:pt x="4762" y="6870700"/>
                </a:lnTo>
                <a:lnTo>
                  <a:pt x="6858" y="6921500"/>
                </a:lnTo>
                <a:lnTo>
                  <a:pt x="9333" y="6972300"/>
                </a:lnTo>
                <a:lnTo>
                  <a:pt x="12188" y="7010400"/>
                </a:lnTo>
                <a:lnTo>
                  <a:pt x="15422" y="7061200"/>
                </a:lnTo>
                <a:lnTo>
                  <a:pt x="19036" y="7099300"/>
                </a:lnTo>
                <a:lnTo>
                  <a:pt x="23031" y="7150100"/>
                </a:lnTo>
                <a:lnTo>
                  <a:pt x="27406" y="7200900"/>
                </a:lnTo>
                <a:lnTo>
                  <a:pt x="33156" y="7251700"/>
                </a:lnTo>
                <a:lnTo>
                  <a:pt x="39450" y="7315200"/>
                </a:lnTo>
                <a:lnTo>
                  <a:pt x="46287" y="7366000"/>
                </a:lnTo>
                <a:lnTo>
                  <a:pt x="53668" y="7416800"/>
                </a:lnTo>
                <a:lnTo>
                  <a:pt x="61595" y="7480300"/>
                </a:lnTo>
                <a:lnTo>
                  <a:pt x="70070" y="7531100"/>
                </a:lnTo>
                <a:lnTo>
                  <a:pt x="79083" y="7581900"/>
                </a:lnTo>
                <a:lnTo>
                  <a:pt x="88634" y="7645400"/>
                </a:lnTo>
                <a:lnTo>
                  <a:pt x="98726" y="7696200"/>
                </a:lnTo>
                <a:lnTo>
                  <a:pt x="109359" y="7747000"/>
                </a:lnTo>
                <a:lnTo>
                  <a:pt x="120525" y="7810500"/>
                </a:lnTo>
                <a:lnTo>
                  <a:pt x="132230" y="7861300"/>
                </a:lnTo>
                <a:lnTo>
                  <a:pt x="144471" y="7912100"/>
                </a:lnTo>
                <a:lnTo>
                  <a:pt x="157249" y="7962900"/>
                </a:lnTo>
                <a:lnTo>
                  <a:pt x="170561" y="8026400"/>
                </a:lnTo>
                <a:lnTo>
                  <a:pt x="184403" y="8077200"/>
                </a:lnTo>
                <a:lnTo>
                  <a:pt x="198774" y="8128000"/>
                </a:lnTo>
                <a:lnTo>
                  <a:pt x="213673" y="8178800"/>
                </a:lnTo>
                <a:lnTo>
                  <a:pt x="229101" y="8242300"/>
                </a:lnTo>
                <a:lnTo>
                  <a:pt x="245059" y="8293100"/>
                </a:lnTo>
                <a:lnTo>
                  <a:pt x="261542" y="8343900"/>
                </a:lnTo>
                <a:lnTo>
                  <a:pt x="278547" y="8394700"/>
                </a:lnTo>
                <a:lnTo>
                  <a:pt x="296073" y="8458200"/>
                </a:lnTo>
                <a:lnTo>
                  <a:pt x="314120" y="8509000"/>
                </a:lnTo>
                <a:lnTo>
                  <a:pt x="332689" y="8559800"/>
                </a:lnTo>
                <a:lnTo>
                  <a:pt x="351767" y="8610600"/>
                </a:lnTo>
                <a:lnTo>
                  <a:pt x="371360" y="8661400"/>
                </a:lnTo>
                <a:lnTo>
                  <a:pt x="391465" y="8712200"/>
                </a:lnTo>
                <a:lnTo>
                  <a:pt x="412082" y="8763000"/>
                </a:lnTo>
                <a:lnTo>
                  <a:pt x="433209" y="8813800"/>
                </a:lnTo>
                <a:lnTo>
                  <a:pt x="454849" y="8864600"/>
                </a:lnTo>
                <a:lnTo>
                  <a:pt x="476988" y="8915400"/>
                </a:lnTo>
                <a:lnTo>
                  <a:pt x="499629" y="8966200"/>
                </a:lnTo>
                <a:lnTo>
                  <a:pt x="522772" y="9017000"/>
                </a:lnTo>
                <a:lnTo>
                  <a:pt x="546417" y="9067800"/>
                </a:lnTo>
                <a:lnTo>
                  <a:pt x="570557" y="9118600"/>
                </a:lnTo>
                <a:lnTo>
                  <a:pt x="595186" y="9169400"/>
                </a:lnTo>
                <a:lnTo>
                  <a:pt x="620303" y="9220200"/>
                </a:lnTo>
                <a:lnTo>
                  <a:pt x="645910" y="9271000"/>
                </a:lnTo>
                <a:lnTo>
                  <a:pt x="672007" y="9321800"/>
                </a:lnTo>
                <a:lnTo>
                  <a:pt x="698589" y="9372600"/>
                </a:lnTo>
                <a:lnTo>
                  <a:pt x="725649" y="9423400"/>
                </a:lnTo>
                <a:lnTo>
                  <a:pt x="753188" y="9474200"/>
                </a:lnTo>
                <a:lnTo>
                  <a:pt x="766844" y="9486900"/>
                </a:lnTo>
                <a:lnTo>
                  <a:pt x="10281537" y="9486900"/>
                </a:lnTo>
                <a:lnTo>
                  <a:pt x="10281537" y="2336800"/>
                </a:lnTo>
                <a:lnTo>
                  <a:pt x="10262362" y="2311400"/>
                </a:lnTo>
                <a:lnTo>
                  <a:pt x="10228849" y="2260600"/>
                </a:lnTo>
                <a:lnTo>
                  <a:pt x="10194910" y="2222500"/>
                </a:lnTo>
                <a:lnTo>
                  <a:pt x="10160543" y="2171700"/>
                </a:lnTo>
                <a:lnTo>
                  <a:pt x="10125750" y="2133600"/>
                </a:lnTo>
                <a:lnTo>
                  <a:pt x="10090531" y="2082800"/>
                </a:lnTo>
                <a:lnTo>
                  <a:pt x="10060855" y="2044700"/>
                </a:lnTo>
                <a:lnTo>
                  <a:pt x="10030883" y="2019300"/>
                </a:lnTo>
                <a:lnTo>
                  <a:pt x="10000615" y="1981200"/>
                </a:lnTo>
                <a:lnTo>
                  <a:pt x="9970050" y="1943100"/>
                </a:lnTo>
                <a:lnTo>
                  <a:pt x="9939189" y="1905000"/>
                </a:lnTo>
                <a:lnTo>
                  <a:pt x="9908032" y="1879600"/>
                </a:lnTo>
                <a:lnTo>
                  <a:pt x="9870330" y="1828800"/>
                </a:lnTo>
                <a:lnTo>
                  <a:pt x="9832214" y="1790700"/>
                </a:lnTo>
                <a:lnTo>
                  <a:pt x="9754786" y="1714500"/>
                </a:lnTo>
                <a:lnTo>
                  <a:pt x="9715500" y="1676400"/>
                </a:lnTo>
                <a:lnTo>
                  <a:pt x="9635673" y="1600200"/>
                </a:lnTo>
                <a:lnTo>
                  <a:pt x="9554383" y="1524000"/>
                </a:lnTo>
                <a:lnTo>
                  <a:pt x="9513189" y="1485900"/>
                </a:lnTo>
                <a:lnTo>
                  <a:pt x="9478528" y="1447800"/>
                </a:lnTo>
                <a:lnTo>
                  <a:pt x="9443630" y="1422400"/>
                </a:lnTo>
                <a:lnTo>
                  <a:pt x="9408493" y="1384300"/>
                </a:lnTo>
                <a:lnTo>
                  <a:pt x="9337485" y="1333500"/>
                </a:lnTo>
                <a:lnTo>
                  <a:pt x="9301607" y="1295400"/>
                </a:lnTo>
                <a:lnTo>
                  <a:pt x="9258234" y="1257300"/>
                </a:lnTo>
                <a:lnTo>
                  <a:pt x="9214525" y="1231900"/>
                </a:lnTo>
                <a:lnTo>
                  <a:pt x="9126103" y="1155700"/>
                </a:lnTo>
                <a:lnTo>
                  <a:pt x="9081389" y="1130300"/>
                </a:lnTo>
                <a:lnTo>
                  <a:pt x="8991007" y="1054100"/>
                </a:lnTo>
                <a:lnTo>
                  <a:pt x="8945344" y="1028700"/>
                </a:lnTo>
                <a:lnTo>
                  <a:pt x="8899358" y="990600"/>
                </a:lnTo>
                <a:lnTo>
                  <a:pt x="8806423" y="939800"/>
                </a:lnTo>
                <a:lnTo>
                  <a:pt x="8759522" y="901700"/>
                </a:lnTo>
                <a:lnTo>
                  <a:pt x="8664855" y="850900"/>
                </a:lnTo>
                <a:lnTo>
                  <a:pt x="8617077" y="812800"/>
                </a:lnTo>
                <a:lnTo>
                  <a:pt x="8577040" y="787400"/>
                </a:lnTo>
                <a:lnTo>
                  <a:pt x="8536813" y="774700"/>
                </a:lnTo>
                <a:lnTo>
                  <a:pt x="8373999" y="673100"/>
                </a:lnTo>
                <a:lnTo>
                  <a:pt x="8332830" y="660400"/>
                </a:lnTo>
                <a:lnTo>
                  <a:pt x="8249983" y="609600"/>
                </a:lnTo>
                <a:lnTo>
                  <a:pt x="8208306" y="596900"/>
                </a:lnTo>
                <a:lnTo>
                  <a:pt x="8166460" y="571500"/>
                </a:lnTo>
                <a:lnTo>
                  <a:pt x="8124444" y="558800"/>
                </a:lnTo>
                <a:lnTo>
                  <a:pt x="8039942" y="508000"/>
                </a:lnTo>
                <a:lnTo>
                  <a:pt x="7997460" y="495300"/>
                </a:lnTo>
                <a:lnTo>
                  <a:pt x="7954819" y="469900"/>
                </a:lnTo>
                <a:lnTo>
                  <a:pt x="7869047" y="444500"/>
                </a:lnTo>
                <a:lnTo>
                  <a:pt x="7765445" y="393700"/>
                </a:lnTo>
                <a:lnTo>
                  <a:pt x="7713324" y="381000"/>
                </a:lnTo>
                <a:lnTo>
                  <a:pt x="7660990" y="355600"/>
                </a:lnTo>
                <a:lnTo>
                  <a:pt x="7608443" y="342900"/>
                </a:lnTo>
                <a:lnTo>
                  <a:pt x="7555773" y="317500"/>
                </a:lnTo>
                <a:lnTo>
                  <a:pt x="7502921" y="304800"/>
                </a:lnTo>
                <a:lnTo>
                  <a:pt x="7449886" y="279400"/>
                </a:lnTo>
                <a:lnTo>
                  <a:pt x="7343267" y="254000"/>
                </a:lnTo>
                <a:lnTo>
                  <a:pt x="7074027" y="177800"/>
                </a:lnTo>
                <a:lnTo>
                  <a:pt x="6691682" y="88900"/>
                </a:lnTo>
                <a:close/>
              </a:path>
              <a:path w="10281919" h="9486900">
                <a:moveTo>
                  <a:pt x="6526276" y="63500"/>
                </a:moveTo>
                <a:lnTo>
                  <a:pt x="4856099" y="63500"/>
                </a:lnTo>
                <a:lnTo>
                  <a:pt x="4745758" y="88900"/>
                </a:lnTo>
                <a:lnTo>
                  <a:pt x="6636628" y="88900"/>
                </a:lnTo>
                <a:lnTo>
                  <a:pt x="6526276" y="63500"/>
                </a:lnTo>
                <a:close/>
              </a:path>
              <a:path w="10281919" h="9486900">
                <a:moveTo>
                  <a:pt x="6415556" y="50800"/>
                </a:moveTo>
                <a:lnTo>
                  <a:pt x="4966818" y="50800"/>
                </a:lnTo>
                <a:lnTo>
                  <a:pt x="4911437" y="63500"/>
                </a:lnTo>
                <a:lnTo>
                  <a:pt x="6470937" y="63500"/>
                </a:lnTo>
                <a:lnTo>
                  <a:pt x="6415556" y="50800"/>
                </a:lnTo>
                <a:close/>
              </a:path>
              <a:path w="10281919" h="9486900">
                <a:moveTo>
                  <a:pt x="6304617" y="38100"/>
                </a:moveTo>
                <a:lnTo>
                  <a:pt x="5077757" y="38100"/>
                </a:lnTo>
                <a:lnTo>
                  <a:pt x="5022254" y="50800"/>
                </a:lnTo>
                <a:lnTo>
                  <a:pt x="6360120" y="50800"/>
                </a:lnTo>
                <a:lnTo>
                  <a:pt x="6304617" y="38100"/>
                </a:lnTo>
                <a:close/>
              </a:path>
              <a:path w="10281919" h="9486900">
                <a:moveTo>
                  <a:pt x="6202669" y="25400"/>
                </a:moveTo>
                <a:lnTo>
                  <a:pt x="5179706" y="25400"/>
                </a:lnTo>
                <a:lnTo>
                  <a:pt x="5133340" y="38100"/>
                </a:lnTo>
                <a:lnTo>
                  <a:pt x="6249035" y="38100"/>
                </a:lnTo>
                <a:lnTo>
                  <a:pt x="6202669" y="25400"/>
                </a:lnTo>
                <a:close/>
              </a:path>
              <a:path w="10281919" h="9486900">
                <a:moveTo>
                  <a:pt x="6063408" y="12700"/>
                </a:moveTo>
                <a:lnTo>
                  <a:pt x="5318967" y="12700"/>
                </a:lnTo>
                <a:lnTo>
                  <a:pt x="5272516" y="25400"/>
                </a:lnTo>
                <a:lnTo>
                  <a:pt x="6109859" y="25400"/>
                </a:lnTo>
                <a:lnTo>
                  <a:pt x="6063408" y="12700"/>
                </a:lnTo>
                <a:close/>
              </a:path>
              <a:path w="10281919" h="9486900">
                <a:moveTo>
                  <a:pt x="5691251" y="0"/>
                </a:moveTo>
                <a:lnTo>
                  <a:pt x="5644652" y="0"/>
                </a:lnTo>
                <a:lnTo>
                  <a:pt x="5598075" y="12700"/>
                </a:lnTo>
                <a:lnTo>
                  <a:pt x="5747104" y="12700"/>
                </a:lnTo>
                <a:lnTo>
                  <a:pt x="5691251" y="0"/>
                </a:lnTo>
                <a:close/>
              </a:path>
            </a:pathLst>
          </a:custGeom>
          <a:solidFill>
            <a:srgbClr val="F8F0F0">
              <a:alpha val="78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254072" y="464408"/>
            <a:ext cx="879528" cy="594827"/>
          </a:xfrm>
          <a:prstGeom prst="rect">
            <a:avLst/>
          </a:prstGeom>
        </p:spPr>
        <p:txBody>
          <a:bodyPr vert="horz" wrap="square" lIns="0" tIns="1318" rIns="0" bIns="0" rtlCol="0">
            <a:spAutoFit/>
          </a:bodyPr>
          <a:lstStyle/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Card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Recipe Details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</a:p>
          <a:p>
            <a:pPr marL="173001" marR="620" indent="-171450" algn="l">
              <a:lnSpc>
                <a:spcPct val="100899"/>
              </a:lnSpc>
              <a:spcBef>
                <a:spcPts val="10"/>
              </a:spcBef>
              <a:buFont typeface="Wingdings" panose="05000000000000000000" pitchFamily="2" charset="2"/>
              <a:buChar char="q"/>
            </a:pPr>
            <a:r>
              <a:rPr lang="en-IN" sz="5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&amp; Shorting</a:t>
            </a:r>
            <a:endParaRPr sz="5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" y="0"/>
            <a:ext cx="2232521" cy="1255750"/>
            <a:chOff x="0" y="0"/>
            <a:chExt cx="182886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635" cy="10287000"/>
            </a:xfrm>
            <a:custGeom>
              <a:avLst/>
              <a:gdLst/>
              <a:ahLst/>
              <a:cxnLst/>
              <a:rect l="l" t="t" r="r" b="b"/>
              <a:pathLst>
                <a:path w="18288635" h="10287000">
                  <a:moveTo>
                    <a:pt x="352425" y="0"/>
                  </a:moveTo>
                  <a:lnTo>
                    <a:pt x="0" y="0"/>
                  </a:lnTo>
                  <a:lnTo>
                    <a:pt x="0" y="2857500"/>
                  </a:lnTo>
                  <a:lnTo>
                    <a:pt x="352425" y="2857500"/>
                  </a:lnTo>
                  <a:lnTo>
                    <a:pt x="352425" y="0"/>
                  </a:lnTo>
                  <a:close/>
                </a:path>
                <a:path w="18288635" h="10287000">
                  <a:moveTo>
                    <a:pt x="18287988" y="9935007"/>
                  </a:moveTo>
                  <a:lnTo>
                    <a:pt x="0" y="9935007"/>
                  </a:lnTo>
                  <a:lnTo>
                    <a:pt x="0" y="10287000"/>
                  </a:lnTo>
                  <a:lnTo>
                    <a:pt x="18287988" y="10287000"/>
                  </a:lnTo>
                  <a:lnTo>
                    <a:pt x="18287988" y="9935007"/>
                  </a:lnTo>
                  <a:close/>
                </a:path>
                <a:path w="18288635" h="10287000">
                  <a:moveTo>
                    <a:pt x="18288038" y="12"/>
                  </a:moveTo>
                  <a:lnTo>
                    <a:pt x="17957546" y="12"/>
                  </a:lnTo>
                  <a:lnTo>
                    <a:pt x="17957546" y="1419225"/>
                  </a:lnTo>
                  <a:lnTo>
                    <a:pt x="18288038" y="1419225"/>
                  </a:lnTo>
                  <a:lnTo>
                    <a:pt x="18288038" y="12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295" y="104826"/>
            <a:ext cx="1426826" cy="14280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wrap="square" lIns="0" tIns="4263" rIns="0" bIns="0" rtlCol="0">
            <a:spAutoFit/>
          </a:bodyPr>
          <a:lstStyle/>
          <a:p>
            <a:pPr marL="52645" algn="ctr">
              <a:spcBef>
                <a:spcPts val="34"/>
              </a:spcBef>
            </a:pPr>
            <a:r>
              <a:rPr lang="en-US" sz="900" dirty="0"/>
              <a:t>Hardware Interface</a:t>
            </a:r>
            <a:endParaRPr sz="900" dirty="0"/>
          </a:p>
        </p:txBody>
      </p:sp>
      <p:sp>
        <p:nvSpPr>
          <p:cNvPr id="7" name="object 7"/>
          <p:cNvSpPr/>
          <p:nvPr/>
        </p:nvSpPr>
        <p:spPr>
          <a:xfrm>
            <a:off x="253318" y="426598"/>
            <a:ext cx="1110408" cy="622061"/>
          </a:xfrm>
          <a:custGeom>
            <a:avLst/>
            <a:gdLst/>
            <a:ahLst/>
            <a:cxnLst/>
            <a:rect l="l" t="t" r="r" b="b"/>
            <a:pathLst>
              <a:path w="9096375" h="5095875">
                <a:moveTo>
                  <a:pt x="9096377" y="0"/>
                </a:moveTo>
                <a:lnTo>
                  <a:pt x="0" y="0"/>
                </a:lnTo>
                <a:lnTo>
                  <a:pt x="0" y="5095875"/>
                </a:lnTo>
                <a:lnTo>
                  <a:pt x="9096377" y="5095875"/>
                </a:lnTo>
                <a:lnTo>
                  <a:pt x="9096377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</p:spPr>
        <p:txBody>
          <a:bodyPr wrap="square" lIns="0" tIns="0" rIns="0" bIns="0" rtlCol="0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Server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Database Server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Storage Devices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Networking Components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Client Devices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Input Devices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Output Devices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500" dirty="0"/>
              <a:t>Security Devices</a:t>
            </a:r>
            <a:endParaRPr sz="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397"/>
            <a:ext cx="2235200" cy="1264080"/>
            <a:chOff x="0" y="-7622"/>
            <a:chExt cx="12192000" cy="68949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4" name="object 3"/>
          <p:cNvPicPr/>
          <p:nvPr/>
        </p:nvPicPr>
        <p:blipFill rotWithShape="1">
          <a:blip r:embed="rId2" cstate="print">
            <a:alphaModFix amt="59000"/>
          </a:blip>
          <a:srcRect l="427" r="1" b="1"/>
          <a:stretch/>
        </p:blipFill>
        <p:spPr>
          <a:xfrm>
            <a:off x="20" y="-1397"/>
            <a:ext cx="2235180" cy="1262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0E7888-52A6-3A71-1B67-04AFAC8F682E}"/>
              </a:ext>
            </a:extLst>
          </p:cNvPr>
          <p:cNvSpPr/>
          <p:nvPr/>
        </p:nvSpPr>
        <p:spPr>
          <a:xfrm>
            <a:off x="13590" y="12619"/>
            <a:ext cx="1291032" cy="280533"/>
          </a:xfrm>
          <a:prstGeom prst="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6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Software Interfaces</a:t>
            </a:r>
            <a:endParaRPr lang="en-IN" sz="1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58C05-5019-3314-428C-24EAAF0E8898}"/>
              </a:ext>
            </a:extLst>
          </p:cNvPr>
          <p:cNvSpPr/>
          <p:nvPr/>
        </p:nvSpPr>
        <p:spPr>
          <a:xfrm>
            <a:off x="655346" y="438756"/>
            <a:ext cx="1549464" cy="7903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>
              <a:spcBef>
                <a:spcPts val="85"/>
              </a:spcBef>
              <a:spcAft>
                <a:spcPts val="85"/>
              </a:spcAft>
              <a:buFont typeface="Wingdings" panose="05000000000000000000" pitchFamily="2" charset="2"/>
              <a:buChar char="§"/>
            </a:pPr>
            <a:r>
              <a:rPr lang="en-US" sz="600" dirty="0"/>
              <a:t>User Interface</a:t>
            </a:r>
          </a:p>
          <a:p>
            <a:pPr marL="171450" indent="-171450" algn="l">
              <a:spcBef>
                <a:spcPts val="85"/>
              </a:spcBef>
              <a:spcAft>
                <a:spcPts val="85"/>
              </a:spcAft>
              <a:buFont typeface="Wingdings" panose="05000000000000000000" pitchFamily="2" charset="2"/>
              <a:buChar char="§"/>
            </a:pPr>
            <a:r>
              <a:rPr lang="en-US" sz="600" dirty="0"/>
              <a:t>Recipe Input Interface</a:t>
            </a:r>
          </a:p>
          <a:p>
            <a:pPr marL="171450" indent="-171450" algn="l">
              <a:spcBef>
                <a:spcPts val="85"/>
              </a:spcBef>
              <a:spcAft>
                <a:spcPts val="85"/>
              </a:spcAft>
              <a:buFont typeface="Wingdings" panose="05000000000000000000" pitchFamily="2" charset="2"/>
              <a:buChar char="§"/>
            </a:pPr>
            <a:r>
              <a:rPr lang="en-US" sz="600" dirty="0"/>
              <a:t>Recipe Search Interface</a:t>
            </a:r>
          </a:p>
          <a:p>
            <a:pPr marL="171450" indent="-171450" algn="l">
              <a:spcBef>
                <a:spcPts val="85"/>
              </a:spcBef>
              <a:spcAft>
                <a:spcPts val="85"/>
              </a:spcAft>
              <a:buFont typeface="Wingdings" panose="05000000000000000000" pitchFamily="2" charset="2"/>
              <a:buChar char="§"/>
            </a:pPr>
            <a:r>
              <a:rPr lang="en-US" sz="600" dirty="0"/>
              <a:t>Recipe Display Interface</a:t>
            </a:r>
          </a:p>
          <a:p>
            <a:pPr marL="171450" indent="-171450" algn="l">
              <a:spcBef>
                <a:spcPts val="85"/>
              </a:spcBef>
              <a:spcAft>
                <a:spcPts val="85"/>
              </a:spcAft>
              <a:buFont typeface="Wingdings" panose="05000000000000000000" pitchFamily="2" charset="2"/>
              <a:buChar char="§"/>
            </a:pPr>
            <a:r>
              <a:rPr lang="en-US" sz="600" dirty="0"/>
              <a:t>Authentication &amp;  Security Interface </a:t>
            </a:r>
            <a:endParaRPr lang="en-IN" sz="600" dirty="0"/>
          </a:p>
        </p:txBody>
      </p:sp>
    </p:spTree>
    <p:extLst>
      <p:ext uri="{BB962C8B-B14F-4D97-AF65-F5344CB8AC3E}">
        <p14:creationId xmlns:p14="http://schemas.microsoft.com/office/powerpoint/2010/main" val="340196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" y="1212744"/>
            <a:ext cx="1116765" cy="43021"/>
          </a:xfrm>
          <a:custGeom>
            <a:avLst/>
            <a:gdLst/>
            <a:ahLst/>
            <a:cxnLst/>
            <a:rect l="l" t="t" r="r" b="b"/>
            <a:pathLst>
              <a:path w="9148445" h="352425">
                <a:moveTo>
                  <a:pt x="9147872" y="0"/>
                </a:moveTo>
                <a:lnTo>
                  <a:pt x="0" y="0"/>
                </a:lnTo>
                <a:lnTo>
                  <a:pt x="0" y="352295"/>
                </a:lnTo>
                <a:lnTo>
                  <a:pt x="9147872" y="352295"/>
                </a:lnTo>
                <a:lnTo>
                  <a:pt x="9147872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C1016E-6454-5FD4-D926-5484BE3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" y="0"/>
            <a:ext cx="2229407" cy="123111"/>
          </a:xfrm>
        </p:spPr>
        <p:txBody>
          <a:bodyPr/>
          <a:lstStyle/>
          <a:p>
            <a:pPr algn="ctr"/>
            <a:r>
              <a:rPr lang="en-US" sz="800" dirty="0"/>
              <a:t>Project Overview</a:t>
            </a:r>
            <a:endParaRPr lang="en-IN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F3DB52-A53E-A80A-0C52-9DA323DE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3" y="210474"/>
            <a:ext cx="1015789" cy="616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869FD5-1598-577E-E70C-49920C5D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45" y="520293"/>
            <a:ext cx="1100708" cy="6519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B775FA-151B-4537-9EC1-6A53C668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" y="62118"/>
            <a:ext cx="1077037" cy="62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BE637-3F46-A2CC-31D0-37924EFD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18" y="563007"/>
            <a:ext cx="1079523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0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5416" y="1211560"/>
            <a:ext cx="557646" cy="43021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5416" y="0"/>
            <a:ext cx="557646" cy="43021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5E595-B0AD-84FE-3EAE-3ADE4379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" y="97063"/>
            <a:ext cx="1119022" cy="64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5BC8B-CAC8-2674-B5F7-5135BB47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10" y="500882"/>
            <a:ext cx="1098090" cy="6369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4" y="0"/>
            <a:ext cx="2219960" cy="43180"/>
          </a:xfrm>
          <a:custGeom>
            <a:avLst/>
            <a:gdLst/>
            <a:ahLst/>
            <a:cxnLst/>
            <a:rect l="l" t="t" r="r" b="b"/>
            <a:pathLst>
              <a:path w="2219960" h="43180">
                <a:moveTo>
                  <a:pt x="2219587" y="0"/>
                </a:moveTo>
                <a:lnTo>
                  <a:pt x="0" y="0"/>
                </a:lnTo>
                <a:lnTo>
                  <a:pt x="0" y="42838"/>
                </a:lnTo>
                <a:lnTo>
                  <a:pt x="2219587" y="42838"/>
                </a:lnTo>
                <a:lnTo>
                  <a:pt x="2219587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3" y="1076229"/>
            <a:ext cx="43180" cy="174625"/>
          </a:xfrm>
          <a:custGeom>
            <a:avLst/>
            <a:gdLst/>
            <a:ahLst/>
            <a:cxnLst/>
            <a:rect l="l" t="t" r="r" b="b"/>
            <a:pathLst>
              <a:path w="43180" h="174625">
                <a:moveTo>
                  <a:pt x="42838" y="0"/>
                </a:moveTo>
                <a:lnTo>
                  <a:pt x="0" y="0"/>
                </a:lnTo>
                <a:lnTo>
                  <a:pt x="0" y="174438"/>
                </a:lnTo>
                <a:lnTo>
                  <a:pt x="42838" y="174438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3928" y="1076229"/>
            <a:ext cx="43180" cy="174625"/>
          </a:xfrm>
          <a:custGeom>
            <a:avLst/>
            <a:gdLst/>
            <a:ahLst/>
            <a:cxnLst/>
            <a:rect l="l" t="t" r="r" b="b"/>
            <a:pathLst>
              <a:path w="43180" h="174625">
                <a:moveTo>
                  <a:pt x="42838" y="0"/>
                </a:moveTo>
                <a:lnTo>
                  <a:pt x="0" y="0"/>
                </a:lnTo>
                <a:lnTo>
                  <a:pt x="0" y="174438"/>
                </a:lnTo>
                <a:lnTo>
                  <a:pt x="42838" y="174438"/>
                </a:lnTo>
                <a:lnTo>
                  <a:pt x="42838" y="0"/>
                </a:lnTo>
                <a:close/>
              </a:path>
            </a:pathLst>
          </a:custGeom>
          <a:solidFill>
            <a:srgbClr val="DB74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309" rIns="0" bIns="0" rtlCol="0">
            <a:spAutoFit/>
          </a:bodyPr>
          <a:lstStyle/>
          <a:p>
            <a:pPr marL="815975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394" y="504980"/>
            <a:ext cx="1314450" cy="39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95"/>
              </a:spcBef>
            </a:pPr>
            <a:r>
              <a:rPr sz="400" dirty="0">
                <a:latin typeface="Trebuchet MS"/>
                <a:cs typeface="Trebuchet MS"/>
              </a:rPr>
              <a:t>A</a:t>
            </a:r>
            <a:r>
              <a:rPr sz="400" spc="365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well-</a:t>
            </a:r>
            <a:r>
              <a:rPr sz="400" dirty="0">
                <a:latin typeface="Trebuchet MS"/>
                <a:cs typeface="Trebuchet MS"/>
              </a:rPr>
              <a:t>crafted</a:t>
            </a:r>
            <a:r>
              <a:rPr sz="400" spc="37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conclusion</a:t>
            </a:r>
            <a:r>
              <a:rPr sz="400" spc="36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for</a:t>
            </a:r>
            <a:r>
              <a:rPr sz="400" spc="37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</a:t>
            </a:r>
            <a:r>
              <a:rPr sz="400" spc="36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</a:t>
            </a:r>
            <a:r>
              <a:rPr sz="400" spc="37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should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summarize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8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main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steps</a:t>
            </a:r>
            <a:r>
              <a:rPr sz="400" spc="8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and</a:t>
            </a:r>
            <a:r>
              <a:rPr sz="400" spc="8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highlight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8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delicious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outcome.</a:t>
            </a:r>
            <a:r>
              <a:rPr sz="400" spc="13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It</a:t>
            </a:r>
            <a:r>
              <a:rPr sz="400" spc="13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can</a:t>
            </a:r>
            <a:r>
              <a:rPr sz="400" spc="13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also</a:t>
            </a:r>
            <a:r>
              <a:rPr sz="400" spc="13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include</a:t>
            </a:r>
            <a:r>
              <a:rPr sz="400" spc="13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serving</a:t>
            </a:r>
            <a:r>
              <a:rPr sz="400" spc="13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suggestions</a:t>
            </a:r>
            <a:r>
              <a:rPr sz="400" spc="135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or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variations.</a:t>
            </a:r>
            <a:r>
              <a:rPr sz="400" spc="28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Remember</a:t>
            </a:r>
            <a:r>
              <a:rPr sz="400" spc="29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to</a:t>
            </a:r>
            <a:r>
              <a:rPr sz="400" spc="29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use</a:t>
            </a:r>
            <a:r>
              <a:rPr sz="400" spc="29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clear</a:t>
            </a:r>
            <a:r>
              <a:rPr sz="400" spc="28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and</a:t>
            </a:r>
            <a:r>
              <a:rPr sz="400" spc="29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concise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language,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ensuring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that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reader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feels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confident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and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excited </a:t>
            </a:r>
            <a:r>
              <a:rPr sz="400" dirty="0">
                <a:latin typeface="Trebuchet MS"/>
                <a:cs typeface="Trebuchet MS"/>
              </a:rPr>
              <a:t>to</a:t>
            </a:r>
            <a:r>
              <a:rPr sz="400" spc="-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try</a:t>
            </a:r>
            <a:r>
              <a:rPr sz="400" spc="-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-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recipe.</a:t>
            </a:r>
            <a:endParaRPr sz="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002" y="344241"/>
            <a:ext cx="2325" cy="1163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8910" y="875864"/>
            <a:ext cx="2325" cy="3488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662" y="689094"/>
            <a:ext cx="1163" cy="3488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9948" y="846261"/>
            <a:ext cx="43021" cy="408119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03" y="0"/>
            <a:ext cx="2232444" cy="1254587"/>
            <a:chOff x="0" y="0"/>
            <a:chExt cx="18288000" cy="1027747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3234669" cy="352425"/>
            </a:xfrm>
            <a:custGeom>
              <a:avLst/>
              <a:gdLst/>
              <a:ahLst/>
              <a:cxnLst/>
              <a:rect l="l" t="t" r="r" b="b"/>
              <a:pathLst>
                <a:path w="13234669" h="352425">
                  <a:moveTo>
                    <a:pt x="0" y="352424"/>
                  </a:moveTo>
                  <a:lnTo>
                    <a:pt x="13234273" y="352424"/>
                  </a:lnTo>
                  <a:lnTo>
                    <a:pt x="13234273" y="0"/>
                  </a:lnTo>
                  <a:lnTo>
                    <a:pt x="0" y="0"/>
                  </a:lnTo>
                  <a:lnTo>
                    <a:pt x="0" y="352424"/>
                  </a:lnTo>
                  <a:close/>
                </a:path>
              </a:pathLst>
            </a:custGeom>
            <a:solidFill>
              <a:srgbClr val="DB7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" y="0"/>
              <a:ext cx="18286857" cy="102774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164" y="0"/>
              <a:ext cx="12749657" cy="81132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064" y="3419856"/>
              <a:ext cx="15624048" cy="45079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3429000"/>
              <a:ext cx="14234160" cy="3794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847" y="172318"/>
            <a:ext cx="938284" cy="7141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789" y="390615"/>
            <a:ext cx="66865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50" dirty="0">
                <a:solidFill>
                  <a:srgbClr val="424242"/>
                </a:solidFill>
              </a:rPr>
              <a:t>INTRODUCTION</a:t>
            </a:r>
            <a:endParaRPr sz="600"/>
          </a:p>
        </p:txBody>
      </p:sp>
      <p:sp>
        <p:nvSpPr>
          <p:cNvPr id="4" name="object 4"/>
          <p:cNvSpPr txBox="1"/>
          <p:nvPr/>
        </p:nvSpPr>
        <p:spPr>
          <a:xfrm>
            <a:off x="61273" y="515786"/>
            <a:ext cx="1137285" cy="463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95"/>
              </a:spcBef>
            </a:pPr>
            <a:r>
              <a:rPr sz="350" dirty="0">
                <a:latin typeface="Trebuchet MS"/>
                <a:cs typeface="Trebuchet MS"/>
              </a:rPr>
              <a:t>A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Chef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geine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is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</a:t>
            </a:r>
            <a:r>
              <a:rPr sz="350" spc="3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revolutionary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tool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that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simplifies</a:t>
            </a:r>
            <a:r>
              <a:rPr sz="350" spc="30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the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process</a:t>
            </a:r>
            <a:r>
              <a:rPr sz="350" spc="1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of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writing</a:t>
            </a:r>
            <a:r>
              <a:rPr sz="350" spc="1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introductions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for</a:t>
            </a:r>
            <a:r>
              <a:rPr sz="350" spc="1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recipes.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By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analyzing</a:t>
            </a:r>
            <a:r>
              <a:rPr sz="350" spc="29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various</a:t>
            </a:r>
            <a:r>
              <a:rPr sz="350" spc="2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recipe</a:t>
            </a:r>
            <a:r>
              <a:rPr sz="350" spc="2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databases</a:t>
            </a:r>
            <a:r>
              <a:rPr sz="350" spc="29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and</a:t>
            </a:r>
            <a:r>
              <a:rPr sz="350" spc="295" dirty="0">
                <a:latin typeface="Trebuchet MS"/>
                <a:cs typeface="Trebuchet MS"/>
              </a:rPr>
              <a:t> </a:t>
            </a:r>
            <a:r>
              <a:rPr sz="350" spc="-20" dirty="0">
                <a:latin typeface="Trebuchet MS"/>
                <a:cs typeface="Trebuchet MS"/>
              </a:rPr>
              <a:t>using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advanced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algorithms,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it</a:t>
            </a:r>
            <a:r>
              <a:rPr sz="350" spc="204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generates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engaging</a:t>
            </a:r>
            <a:r>
              <a:rPr sz="350" spc="200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and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concise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introductions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that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capture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the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essence</a:t>
            </a:r>
            <a:r>
              <a:rPr sz="350" spc="3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of</a:t>
            </a:r>
            <a:r>
              <a:rPr sz="350" spc="40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the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dish.</a:t>
            </a:r>
            <a:r>
              <a:rPr sz="350" spc="10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This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system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saves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time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and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effort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for</a:t>
            </a:r>
            <a:r>
              <a:rPr sz="350" spc="11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recipe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creators,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allowing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them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to</a:t>
            </a:r>
            <a:r>
              <a:rPr sz="350" spc="1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focus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on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the</a:t>
            </a:r>
            <a:r>
              <a:rPr sz="350" spc="1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actual</a:t>
            </a:r>
            <a:r>
              <a:rPr sz="350" spc="1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cooking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process.</a:t>
            </a:r>
            <a:endParaRPr sz="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9558" y="62898"/>
            <a:ext cx="896672" cy="7141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509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20"/>
              </a:spcBef>
            </a:pPr>
            <a:r>
              <a:rPr sz="600" spc="60" dirty="0">
                <a:solidFill>
                  <a:srgbClr val="424242"/>
                </a:solidFill>
              </a:rPr>
              <a:t>CHEF</a:t>
            </a:r>
            <a:r>
              <a:rPr sz="600" spc="20" dirty="0">
                <a:solidFill>
                  <a:srgbClr val="424242"/>
                </a:solidFill>
              </a:rPr>
              <a:t> </a:t>
            </a:r>
            <a:r>
              <a:rPr sz="600" spc="55" dirty="0">
                <a:solidFill>
                  <a:srgbClr val="424242"/>
                </a:solidFill>
              </a:rPr>
              <a:t>GEINE'S</a:t>
            </a:r>
            <a:r>
              <a:rPr sz="600" spc="20" dirty="0">
                <a:solidFill>
                  <a:srgbClr val="424242"/>
                </a:solidFill>
              </a:rPr>
              <a:t> </a:t>
            </a:r>
            <a:r>
              <a:rPr sz="600" spc="45" dirty="0">
                <a:solidFill>
                  <a:srgbClr val="424242"/>
                </a:solidFill>
              </a:rPr>
              <a:t>INSPIRATION</a:t>
            </a:r>
            <a:endParaRPr sz="600"/>
          </a:p>
        </p:txBody>
      </p:sp>
      <p:sp>
        <p:nvSpPr>
          <p:cNvPr id="4" name="object 4"/>
          <p:cNvSpPr txBox="1"/>
          <p:nvPr/>
        </p:nvSpPr>
        <p:spPr>
          <a:xfrm>
            <a:off x="87550" y="488339"/>
            <a:ext cx="1120775" cy="49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9100"/>
              </a:lnSpc>
              <a:spcBef>
                <a:spcPts val="95"/>
              </a:spcBef>
            </a:pPr>
            <a:r>
              <a:rPr sz="350" dirty="0">
                <a:latin typeface="Trebuchet MS"/>
                <a:cs typeface="Trebuchet MS"/>
              </a:rPr>
              <a:t>Chef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Geine,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your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culinary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artistry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is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truly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inspiring.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Your</a:t>
            </a:r>
            <a:r>
              <a:rPr sz="350" spc="20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ability</a:t>
            </a:r>
            <a:r>
              <a:rPr sz="350" spc="20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to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transform</a:t>
            </a:r>
            <a:r>
              <a:rPr sz="350" spc="20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simple</a:t>
            </a:r>
            <a:r>
              <a:rPr sz="350" spc="20" dirty="0">
                <a:latin typeface="Trebuchet MS"/>
                <a:cs typeface="Trebuchet MS"/>
              </a:rPr>
              <a:t> </a:t>
            </a:r>
            <a:r>
              <a:rPr sz="350" spc="10" dirty="0">
                <a:latin typeface="Trebuchet MS"/>
                <a:cs typeface="Trebuchet MS"/>
              </a:rPr>
              <a:t>ingredients</a:t>
            </a:r>
            <a:r>
              <a:rPr sz="350" spc="25" dirty="0">
                <a:latin typeface="Trebuchet MS"/>
                <a:cs typeface="Trebuchet MS"/>
              </a:rPr>
              <a:t> </a:t>
            </a:r>
            <a:r>
              <a:rPr sz="350" spc="-20" dirty="0">
                <a:latin typeface="Trebuchet MS"/>
                <a:cs typeface="Trebuchet MS"/>
              </a:rPr>
              <a:t>into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exquisite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dishes</a:t>
            </a:r>
            <a:r>
              <a:rPr sz="350" spc="6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is</a:t>
            </a:r>
            <a:r>
              <a:rPr sz="350" spc="6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testament</a:t>
            </a:r>
            <a:r>
              <a:rPr sz="350" spc="6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to</a:t>
            </a:r>
            <a:r>
              <a:rPr sz="350" spc="6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your</a:t>
            </a:r>
            <a:r>
              <a:rPr sz="350" spc="65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creativity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and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passion.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Your</a:t>
            </a:r>
            <a:r>
              <a:rPr sz="350" spc="8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dedication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to</a:t>
            </a:r>
            <a:r>
              <a:rPr sz="350" spc="8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perfection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and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your</a:t>
            </a:r>
            <a:r>
              <a:rPr sz="350" spc="8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constant</a:t>
            </a:r>
            <a:r>
              <a:rPr sz="350" spc="8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pursuit</a:t>
            </a:r>
            <a:r>
              <a:rPr sz="350" spc="8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of</a:t>
            </a:r>
            <a:r>
              <a:rPr sz="350" spc="9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innovation</a:t>
            </a:r>
            <a:r>
              <a:rPr sz="350" spc="8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continue</a:t>
            </a:r>
            <a:r>
              <a:rPr sz="350" spc="85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to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amaze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and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delight.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Keep</a:t>
            </a:r>
            <a:r>
              <a:rPr sz="350" spc="8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cooking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with</a:t>
            </a:r>
            <a:r>
              <a:rPr sz="350" spc="7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love</a:t>
            </a:r>
            <a:r>
              <a:rPr sz="350" spc="80" dirty="0">
                <a:latin typeface="Trebuchet MS"/>
                <a:cs typeface="Trebuchet MS"/>
              </a:rPr>
              <a:t> </a:t>
            </a:r>
            <a:r>
              <a:rPr sz="350" spc="-25" dirty="0">
                <a:latin typeface="Trebuchet MS"/>
                <a:cs typeface="Trebuchet MS"/>
              </a:rPr>
              <a:t>and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continue</a:t>
            </a:r>
            <a:r>
              <a:rPr sz="350" spc="5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to</a:t>
            </a:r>
            <a:r>
              <a:rPr sz="350" spc="5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inspire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others</a:t>
            </a:r>
            <a:r>
              <a:rPr sz="350" spc="55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with</a:t>
            </a:r>
            <a:r>
              <a:rPr sz="350" spc="60" dirty="0">
                <a:latin typeface="Trebuchet MS"/>
                <a:cs typeface="Trebuchet MS"/>
              </a:rPr>
              <a:t> </a:t>
            </a:r>
            <a:r>
              <a:rPr sz="350" dirty="0">
                <a:latin typeface="Trebuchet MS"/>
                <a:cs typeface="Trebuchet MS"/>
              </a:rPr>
              <a:t>your</a:t>
            </a:r>
            <a:r>
              <a:rPr sz="350" spc="55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culinary</a:t>
            </a:r>
            <a:r>
              <a:rPr sz="350" spc="500" dirty="0">
                <a:latin typeface="Trebuchet MS"/>
                <a:cs typeface="Trebuchet MS"/>
              </a:rPr>
              <a:t> </a:t>
            </a:r>
            <a:r>
              <a:rPr sz="350" spc="-10" dirty="0">
                <a:latin typeface="Trebuchet MS"/>
                <a:cs typeface="Trebuchet MS"/>
              </a:rPr>
              <a:t>masterpieces.</a:t>
            </a:r>
            <a:endParaRPr sz="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001" y="0"/>
            <a:ext cx="980230" cy="7394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352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120"/>
              </a:spcBef>
            </a:pPr>
            <a:r>
              <a:rPr sz="600" spc="45" dirty="0">
                <a:solidFill>
                  <a:srgbClr val="424242"/>
                </a:solidFill>
              </a:rPr>
              <a:t>PURPOSE</a:t>
            </a:r>
            <a:endParaRPr sz="600"/>
          </a:p>
        </p:txBody>
      </p:sp>
      <p:sp>
        <p:nvSpPr>
          <p:cNvPr id="4" name="object 4"/>
          <p:cNvSpPr txBox="1"/>
          <p:nvPr/>
        </p:nvSpPr>
        <p:spPr>
          <a:xfrm>
            <a:off x="65214" y="420482"/>
            <a:ext cx="1137285" cy="582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95"/>
              </a:spcBef>
            </a:pP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purpose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of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Genie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is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to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simplify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the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process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of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finding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and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creating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recipes.</a:t>
            </a:r>
            <a:r>
              <a:rPr sz="400" spc="4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With</a:t>
            </a:r>
            <a:r>
              <a:rPr sz="400" spc="45" dirty="0">
                <a:latin typeface="Trebuchet MS"/>
                <a:cs typeface="Trebuchet MS"/>
              </a:rPr>
              <a:t> </a:t>
            </a:r>
            <a:r>
              <a:rPr sz="400" spc="-50" dirty="0">
                <a:latin typeface="Trebuchet MS"/>
                <a:cs typeface="Trebuchet MS"/>
              </a:rPr>
              <a:t>a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vast</a:t>
            </a:r>
            <a:r>
              <a:rPr sz="400" spc="5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database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of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recipes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from</a:t>
            </a:r>
            <a:r>
              <a:rPr sz="400" spc="5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various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cuisines,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users</a:t>
            </a:r>
            <a:r>
              <a:rPr sz="400" spc="10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can</a:t>
            </a:r>
            <a:r>
              <a:rPr sz="400" spc="11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easily</a:t>
            </a:r>
            <a:r>
              <a:rPr sz="400" spc="11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search</a:t>
            </a:r>
            <a:r>
              <a:rPr sz="400" spc="11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for</a:t>
            </a:r>
            <a:r>
              <a:rPr sz="400" spc="10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specific</a:t>
            </a:r>
            <a:r>
              <a:rPr sz="400" spc="11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dishes</a:t>
            </a:r>
            <a:r>
              <a:rPr sz="400" spc="110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or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ingredients.</a:t>
            </a:r>
            <a:r>
              <a:rPr sz="400" spc="210" dirty="0">
                <a:latin typeface="Trebuchet MS"/>
                <a:cs typeface="Trebuchet MS"/>
              </a:rPr>
              <a:t> 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210" dirty="0">
                <a:latin typeface="Trebuchet MS"/>
                <a:cs typeface="Trebuchet MS"/>
              </a:rPr>
              <a:t>  </a:t>
            </a:r>
            <a:r>
              <a:rPr sz="400" dirty="0">
                <a:latin typeface="Trebuchet MS"/>
                <a:cs typeface="Trebuchet MS"/>
              </a:rPr>
              <a:t>platform</a:t>
            </a:r>
            <a:r>
              <a:rPr sz="400" spc="210" dirty="0">
                <a:latin typeface="Trebuchet MS"/>
                <a:cs typeface="Trebuchet MS"/>
              </a:rPr>
              <a:t>  </a:t>
            </a:r>
            <a:r>
              <a:rPr sz="400" dirty="0">
                <a:latin typeface="Trebuchet MS"/>
                <a:cs typeface="Trebuchet MS"/>
              </a:rPr>
              <a:t>also</a:t>
            </a:r>
            <a:r>
              <a:rPr sz="400" spc="210" dirty="0">
                <a:latin typeface="Trebuchet MS"/>
                <a:cs typeface="Trebuchet MS"/>
              </a:rPr>
              <a:t>  </a:t>
            </a:r>
            <a:r>
              <a:rPr sz="400" spc="-10" dirty="0">
                <a:latin typeface="Trebuchet MS"/>
                <a:cs typeface="Trebuchet MS"/>
              </a:rPr>
              <a:t>offers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personalized</a:t>
            </a:r>
            <a:r>
              <a:rPr sz="400" spc="27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recommendations,</a:t>
            </a:r>
            <a:r>
              <a:rPr sz="400" spc="2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saving</a:t>
            </a:r>
            <a:r>
              <a:rPr sz="400" spc="275" dirty="0">
                <a:latin typeface="Trebuchet MS"/>
                <a:cs typeface="Trebuchet MS"/>
              </a:rPr>
              <a:t> </a:t>
            </a:r>
            <a:r>
              <a:rPr sz="400" spc="-20" dirty="0">
                <a:latin typeface="Trebuchet MS"/>
                <a:cs typeface="Trebuchet MS"/>
              </a:rPr>
              <a:t>time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and</a:t>
            </a:r>
            <a:r>
              <a:rPr sz="400" spc="2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effort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meal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planning.</a:t>
            </a:r>
            <a:r>
              <a:rPr sz="400" spc="2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Genie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spc="-20" dirty="0">
                <a:latin typeface="Trebuchet MS"/>
                <a:cs typeface="Trebuchet MS"/>
              </a:rPr>
              <a:t>aims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to</a:t>
            </a:r>
            <a:r>
              <a:rPr sz="400" spc="1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inspire</a:t>
            </a:r>
            <a:r>
              <a:rPr sz="400" spc="16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and</a:t>
            </a:r>
            <a:r>
              <a:rPr sz="400" spc="1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assist</a:t>
            </a:r>
            <a:r>
              <a:rPr sz="400" spc="1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users</a:t>
            </a:r>
            <a:r>
              <a:rPr sz="400" spc="16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</a:t>
            </a:r>
            <a:r>
              <a:rPr sz="400" spc="1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their</a:t>
            </a:r>
            <a:r>
              <a:rPr sz="400" spc="16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culinary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adventures.</a:t>
            </a:r>
            <a:endParaRPr sz="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3" y="0"/>
            <a:ext cx="2223770" cy="1249680"/>
            <a:chOff x="2893" y="0"/>
            <a:chExt cx="2223770" cy="124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" y="0"/>
              <a:ext cx="2223332" cy="124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2" y="0"/>
              <a:ext cx="2223770" cy="1249680"/>
            </a:xfrm>
            <a:custGeom>
              <a:avLst/>
              <a:gdLst/>
              <a:ahLst/>
              <a:cxnLst/>
              <a:rect l="l" t="t" r="r" b="b"/>
              <a:pathLst>
                <a:path w="2223770" h="1249680">
                  <a:moveTo>
                    <a:pt x="42837" y="0"/>
                  </a:moveTo>
                  <a:lnTo>
                    <a:pt x="0" y="0"/>
                  </a:lnTo>
                  <a:lnTo>
                    <a:pt x="0" y="347408"/>
                  </a:lnTo>
                  <a:lnTo>
                    <a:pt x="42837" y="347408"/>
                  </a:lnTo>
                  <a:lnTo>
                    <a:pt x="42837" y="0"/>
                  </a:lnTo>
                  <a:close/>
                </a:path>
                <a:path w="2223770" h="1249680">
                  <a:moveTo>
                    <a:pt x="2223338" y="1207833"/>
                  </a:moveTo>
                  <a:lnTo>
                    <a:pt x="0" y="1207833"/>
                  </a:lnTo>
                  <a:lnTo>
                    <a:pt x="0" y="1249210"/>
                  </a:lnTo>
                  <a:lnTo>
                    <a:pt x="2223338" y="1249210"/>
                  </a:lnTo>
                  <a:lnTo>
                    <a:pt x="2223338" y="1207833"/>
                  </a:lnTo>
                  <a:close/>
                </a:path>
                <a:path w="2223770" h="1249680">
                  <a:moveTo>
                    <a:pt x="2223338" y="12"/>
                  </a:moveTo>
                  <a:lnTo>
                    <a:pt x="2183168" y="12"/>
                  </a:lnTo>
                  <a:lnTo>
                    <a:pt x="2183168" y="172923"/>
                  </a:lnTo>
                  <a:lnTo>
                    <a:pt x="2223338" y="172923"/>
                  </a:lnTo>
                  <a:lnTo>
                    <a:pt x="22233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93" y="92233"/>
              <a:ext cx="1221105" cy="1156970"/>
            </a:xfrm>
            <a:custGeom>
              <a:avLst/>
              <a:gdLst/>
              <a:ahLst/>
              <a:cxnLst/>
              <a:rect l="l" t="t" r="r" b="b"/>
              <a:pathLst>
                <a:path w="1221105" h="1156970">
                  <a:moveTo>
                    <a:pt x="603957" y="3810"/>
                  </a:moveTo>
                  <a:lnTo>
                    <a:pt x="409751" y="3810"/>
                  </a:lnTo>
                  <a:lnTo>
                    <a:pt x="359247" y="11430"/>
                  </a:lnTo>
                  <a:lnTo>
                    <a:pt x="350888" y="13970"/>
                  </a:lnTo>
                  <a:lnTo>
                    <a:pt x="334235" y="16510"/>
                  </a:lnTo>
                  <a:lnTo>
                    <a:pt x="325941" y="19050"/>
                  </a:lnTo>
                  <a:lnTo>
                    <a:pt x="317671" y="20320"/>
                  </a:lnTo>
                  <a:lnTo>
                    <a:pt x="244532" y="43180"/>
                  </a:lnTo>
                  <a:lnTo>
                    <a:pt x="236572" y="46990"/>
                  </a:lnTo>
                  <a:lnTo>
                    <a:pt x="228650" y="49530"/>
                  </a:lnTo>
                  <a:lnTo>
                    <a:pt x="220765" y="53340"/>
                  </a:lnTo>
                  <a:lnTo>
                    <a:pt x="212925" y="55880"/>
                  </a:lnTo>
                  <a:lnTo>
                    <a:pt x="197362" y="63500"/>
                  </a:lnTo>
                  <a:lnTo>
                    <a:pt x="189642" y="66040"/>
                  </a:lnTo>
                  <a:lnTo>
                    <a:pt x="166766" y="77470"/>
                  </a:lnTo>
                  <a:lnTo>
                    <a:pt x="159234" y="82550"/>
                  </a:lnTo>
                  <a:lnTo>
                    <a:pt x="136940" y="93980"/>
                  </a:lnTo>
                  <a:lnTo>
                    <a:pt x="129611" y="99060"/>
                  </a:lnTo>
                  <a:lnTo>
                    <a:pt x="122341" y="102870"/>
                  </a:lnTo>
                  <a:lnTo>
                    <a:pt x="115123" y="107950"/>
                  </a:lnTo>
                  <a:lnTo>
                    <a:pt x="66214" y="142240"/>
                  </a:lnTo>
                  <a:lnTo>
                    <a:pt x="33157" y="168910"/>
                  </a:lnTo>
                  <a:lnTo>
                    <a:pt x="26747" y="173990"/>
                  </a:lnTo>
                  <a:lnTo>
                    <a:pt x="20407" y="180340"/>
                  </a:lnTo>
                  <a:lnTo>
                    <a:pt x="14131" y="185420"/>
                  </a:lnTo>
                  <a:lnTo>
                    <a:pt x="7931" y="191770"/>
                  </a:lnTo>
                  <a:lnTo>
                    <a:pt x="1803" y="196850"/>
                  </a:lnTo>
                  <a:lnTo>
                    <a:pt x="0" y="199390"/>
                  </a:lnTo>
                  <a:lnTo>
                    <a:pt x="0" y="1156970"/>
                  </a:lnTo>
                  <a:lnTo>
                    <a:pt x="1044720" y="1156970"/>
                  </a:lnTo>
                  <a:lnTo>
                    <a:pt x="1047116" y="1154430"/>
                  </a:lnTo>
                  <a:lnTo>
                    <a:pt x="1074317" y="1122680"/>
                  </a:lnTo>
                  <a:lnTo>
                    <a:pt x="1079511" y="1115060"/>
                  </a:lnTo>
                  <a:lnTo>
                    <a:pt x="1084624" y="1108710"/>
                  </a:lnTo>
                  <a:lnTo>
                    <a:pt x="1089653" y="1102360"/>
                  </a:lnTo>
                  <a:lnTo>
                    <a:pt x="1094597" y="1094740"/>
                  </a:lnTo>
                  <a:lnTo>
                    <a:pt x="1099453" y="1088390"/>
                  </a:lnTo>
                  <a:lnTo>
                    <a:pt x="1104222" y="1080770"/>
                  </a:lnTo>
                  <a:lnTo>
                    <a:pt x="1108910" y="1073150"/>
                  </a:lnTo>
                  <a:lnTo>
                    <a:pt x="1113508" y="1066800"/>
                  </a:lnTo>
                  <a:lnTo>
                    <a:pt x="1118017" y="1059180"/>
                  </a:lnTo>
                  <a:lnTo>
                    <a:pt x="1122437" y="1051560"/>
                  </a:lnTo>
                  <a:lnTo>
                    <a:pt x="1126768" y="1045210"/>
                  </a:lnTo>
                  <a:lnTo>
                    <a:pt x="1147057" y="1007110"/>
                  </a:lnTo>
                  <a:lnTo>
                    <a:pt x="1165018" y="969010"/>
                  </a:lnTo>
                  <a:lnTo>
                    <a:pt x="1171535" y="952500"/>
                  </a:lnTo>
                  <a:lnTo>
                    <a:pt x="1174646" y="944880"/>
                  </a:lnTo>
                  <a:lnTo>
                    <a:pt x="1177659" y="937260"/>
                  </a:lnTo>
                  <a:lnTo>
                    <a:pt x="1180575" y="929640"/>
                  </a:lnTo>
                  <a:lnTo>
                    <a:pt x="1183392" y="920750"/>
                  </a:lnTo>
                  <a:lnTo>
                    <a:pt x="1186111" y="913130"/>
                  </a:lnTo>
                  <a:lnTo>
                    <a:pt x="1188732" y="905510"/>
                  </a:lnTo>
                  <a:lnTo>
                    <a:pt x="1191255" y="896620"/>
                  </a:lnTo>
                  <a:lnTo>
                    <a:pt x="1193677" y="889000"/>
                  </a:lnTo>
                  <a:lnTo>
                    <a:pt x="1195996" y="880110"/>
                  </a:lnTo>
                  <a:lnTo>
                    <a:pt x="1198213" y="872490"/>
                  </a:lnTo>
                  <a:lnTo>
                    <a:pt x="1200329" y="863600"/>
                  </a:lnTo>
                  <a:lnTo>
                    <a:pt x="1202348" y="855980"/>
                  </a:lnTo>
                  <a:lnTo>
                    <a:pt x="1204266" y="847090"/>
                  </a:lnTo>
                  <a:lnTo>
                    <a:pt x="1206080" y="839470"/>
                  </a:lnTo>
                  <a:lnTo>
                    <a:pt x="1207793" y="830580"/>
                  </a:lnTo>
                  <a:lnTo>
                    <a:pt x="1209403" y="822960"/>
                  </a:lnTo>
                  <a:lnTo>
                    <a:pt x="1210910" y="814070"/>
                  </a:lnTo>
                  <a:lnTo>
                    <a:pt x="1212313" y="805180"/>
                  </a:lnTo>
                  <a:lnTo>
                    <a:pt x="1213615" y="797560"/>
                  </a:lnTo>
                  <a:lnTo>
                    <a:pt x="1214812" y="788670"/>
                  </a:lnTo>
                  <a:lnTo>
                    <a:pt x="1215904" y="779780"/>
                  </a:lnTo>
                  <a:lnTo>
                    <a:pt x="1216893" y="772160"/>
                  </a:lnTo>
                  <a:lnTo>
                    <a:pt x="1217781" y="763270"/>
                  </a:lnTo>
                  <a:lnTo>
                    <a:pt x="1220649" y="721360"/>
                  </a:lnTo>
                  <a:lnTo>
                    <a:pt x="1221064" y="703580"/>
                  </a:lnTo>
                  <a:lnTo>
                    <a:pt x="1221064" y="684530"/>
                  </a:lnTo>
                  <a:lnTo>
                    <a:pt x="1219238" y="642620"/>
                  </a:lnTo>
                  <a:lnTo>
                    <a:pt x="1214812" y="600710"/>
                  </a:lnTo>
                  <a:lnTo>
                    <a:pt x="1213615" y="591820"/>
                  </a:lnTo>
                  <a:lnTo>
                    <a:pt x="1212313" y="582930"/>
                  </a:lnTo>
                  <a:lnTo>
                    <a:pt x="1210910" y="575310"/>
                  </a:lnTo>
                  <a:lnTo>
                    <a:pt x="1209403" y="566420"/>
                  </a:lnTo>
                  <a:lnTo>
                    <a:pt x="1207793" y="558800"/>
                  </a:lnTo>
                  <a:lnTo>
                    <a:pt x="1206080" y="549910"/>
                  </a:lnTo>
                  <a:lnTo>
                    <a:pt x="1204266" y="542290"/>
                  </a:lnTo>
                  <a:lnTo>
                    <a:pt x="1202348" y="533400"/>
                  </a:lnTo>
                  <a:lnTo>
                    <a:pt x="1200329" y="525780"/>
                  </a:lnTo>
                  <a:lnTo>
                    <a:pt x="1198213" y="516890"/>
                  </a:lnTo>
                  <a:lnTo>
                    <a:pt x="1195996" y="509270"/>
                  </a:lnTo>
                  <a:lnTo>
                    <a:pt x="1193677" y="500380"/>
                  </a:lnTo>
                  <a:lnTo>
                    <a:pt x="1191255" y="492760"/>
                  </a:lnTo>
                  <a:lnTo>
                    <a:pt x="1188732" y="483870"/>
                  </a:lnTo>
                  <a:lnTo>
                    <a:pt x="1186111" y="476250"/>
                  </a:lnTo>
                  <a:lnTo>
                    <a:pt x="1183392" y="468630"/>
                  </a:lnTo>
                  <a:lnTo>
                    <a:pt x="1180575" y="459740"/>
                  </a:lnTo>
                  <a:lnTo>
                    <a:pt x="1177659" y="452120"/>
                  </a:lnTo>
                  <a:lnTo>
                    <a:pt x="1174646" y="444500"/>
                  </a:lnTo>
                  <a:lnTo>
                    <a:pt x="1171535" y="435610"/>
                  </a:lnTo>
                  <a:lnTo>
                    <a:pt x="1154523" y="397510"/>
                  </a:lnTo>
                  <a:lnTo>
                    <a:pt x="1135157" y="359410"/>
                  </a:lnTo>
                  <a:lnTo>
                    <a:pt x="1118017" y="330200"/>
                  </a:lnTo>
                  <a:lnTo>
                    <a:pt x="1113508" y="322580"/>
                  </a:lnTo>
                  <a:lnTo>
                    <a:pt x="1108910" y="314960"/>
                  </a:lnTo>
                  <a:lnTo>
                    <a:pt x="1104222" y="308610"/>
                  </a:lnTo>
                  <a:lnTo>
                    <a:pt x="1099453" y="300990"/>
                  </a:lnTo>
                  <a:lnTo>
                    <a:pt x="1094597" y="294640"/>
                  </a:lnTo>
                  <a:lnTo>
                    <a:pt x="1089653" y="287020"/>
                  </a:lnTo>
                  <a:lnTo>
                    <a:pt x="1084624" y="280670"/>
                  </a:lnTo>
                  <a:lnTo>
                    <a:pt x="1079511" y="274320"/>
                  </a:lnTo>
                  <a:lnTo>
                    <a:pt x="1074317" y="266700"/>
                  </a:lnTo>
                  <a:lnTo>
                    <a:pt x="1069040" y="260350"/>
                  </a:lnTo>
                  <a:lnTo>
                    <a:pt x="1063681" y="254000"/>
                  </a:lnTo>
                  <a:lnTo>
                    <a:pt x="1058239" y="247650"/>
                  </a:lnTo>
                  <a:lnTo>
                    <a:pt x="1052717" y="240030"/>
                  </a:lnTo>
                  <a:lnTo>
                    <a:pt x="1047116" y="233680"/>
                  </a:lnTo>
                  <a:lnTo>
                    <a:pt x="1041439" y="227330"/>
                  </a:lnTo>
                  <a:lnTo>
                    <a:pt x="1035686" y="220980"/>
                  </a:lnTo>
                  <a:lnTo>
                    <a:pt x="1029857" y="215900"/>
                  </a:lnTo>
                  <a:lnTo>
                    <a:pt x="1023949" y="209550"/>
                  </a:lnTo>
                  <a:lnTo>
                    <a:pt x="1017961" y="203200"/>
                  </a:lnTo>
                  <a:lnTo>
                    <a:pt x="1011906" y="196850"/>
                  </a:lnTo>
                  <a:lnTo>
                    <a:pt x="1005781" y="191770"/>
                  </a:lnTo>
                  <a:lnTo>
                    <a:pt x="999583" y="185420"/>
                  </a:lnTo>
                  <a:lnTo>
                    <a:pt x="993315" y="180340"/>
                  </a:lnTo>
                  <a:lnTo>
                    <a:pt x="986967" y="173990"/>
                  </a:lnTo>
                  <a:lnTo>
                    <a:pt x="980554" y="168910"/>
                  </a:lnTo>
                  <a:lnTo>
                    <a:pt x="947495" y="142240"/>
                  </a:lnTo>
                  <a:lnTo>
                    <a:pt x="905748" y="111760"/>
                  </a:lnTo>
                  <a:lnTo>
                    <a:pt x="898587" y="107950"/>
                  </a:lnTo>
                  <a:lnTo>
                    <a:pt x="891369" y="102870"/>
                  </a:lnTo>
                  <a:lnTo>
                    <a:pt x="884099" y="99060"/>
                  </a:lnTo>
                  <a:lnTo>
                    <a:pt x="876770" y="93980"/>
                  </a:lnTo>
                  <a:lnTo>
                    <a:pt x="854475" y="82550"/>
                  </a:lnTo>
                  <a:lnTo>
                    <a:pt x="846943" y="77470"/>
                  </a:lnTo>
                  <a:lnTo>
                    <a:pt x="824068" y="66040"/>
                  </a:lnTo>
                  <a:lnTo>
                    <a:pt x="816349" y="63500"/>
                  </a:lnTo>
                  <a:lnTo>
                    <a:pt x="800789" y="55880"/>
                  </a:lnTo>
                  <a:lnTo>
                    <a:pt x="792945" y="53340"/>
                  </a:lnTo>
                  <a:lnTo>
                    <a:pt x="785059" y="49530"/>
                  </a:lnTo>
                  <a:lnTo>
                    <a:pt x="777137" y="46990"/>
                  </a:lnTo>
                  <a:lnTo>
                    <a:pt x="769178" y="43180"/>
                  </a:lnTo>
                  <a:lnTo>
                    <a:pt x="696040" y="20320"/>
                  </a:lnTo>
                  <a:lnTo>
                    <a:pt x="687768" y="19050"/>
                  </a:lnTo>
                  <a:lnTo>
                    <a:pt x="679475" y="16510"/>
                  </a:lnTo>
                  <a:lnTo>
                    <a:pt x="662820" y="13970"/>
                  </a:lnTo>
                  <a:lnTo>
                    <a:pt x="654462" y="11430"/>
                  </a:lnTo>
                  <a:lnTo>
                    <a:pt x="603957" y="3810"/>
                  </a:lnTo>
                  <a:close/>
                </a:path>
                <a:path w="1221105" h="1156970">
                  <a:moveTo>
                    <a:pt x="587013" y="2540"/>
                  </a:moveTo>
                  <a:lnTo>
                    <a:pt x="426695" y="2540"/>
                  </a:lnTo>
                  <a:lnTo>
                    <a:pt x="418218" y="3810"/>
                  </a:lnTo>
                  <a:lnTo>
                    <a:pt x="595490" y="3810"/>
                  </a:lnTo>
                  <a:lnTo>
                    <a:pt x="587013" y="2540"/>
                  </a:lnTo>
                  <a:close/>
                </a:path>
                <a:path w="1221105" h="1156970">
                  <a:moveTo>
                    <a:pt x="570043" y="1270"/>
                  </a:moveTo>
                  <a:lnTo>
                    <a:pt x="443671" y="1270"/>
                  </a:lnTo>
                  <a:lnTo>
                    <a:pt x="435179" y="2540"/>
                  </a:lnTo>
                  <a:lnTo>
                    <a:pt x="578531" y="2540"/>
                  </a:lnTo>
                  <a:lnTo>
                    <a:pt x="570043" y="1270"/>
                  </a:lnTo>
                  <a:close/>
                </a:path>
                <a:path w="1221105" h="1156970">
                  <a:moveTo>
                    <a:pt x="553038" y="0"/>
                  </a:moveTo>
                  <a:lnTo>
                    <a:pt x="460679" y="0"/>
                  </a:lnTo>
                  <a:lnTo>
                    <a:pt x="452176" y="1270"/>
                  </a:lnTo>
                  <a:lnTo>
                    <a:pt x="561547" y="1270"/>
                  </a:lnTo>
                  <a:lnTo>
                    <a:pt x="553038" y="0"/>
                  </a:lnTo>
                  <a:close/>
                </a:path>
              </a:pathLst>
            </a:custGeom>
            <a:solidFill>
              <a:srgbClr val="FFFFFF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261" y="490011"/>
            <a:ext cx="1050925" cy="4197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700"/>
              </a:lnSpc>
              <a:spcBef>
                <a:spcPts val="90"/>
              </a:spcBef>
            </a:pPr>
            <a:r>
              <a:rPr sz="400" spc="10" dirty="0">
                <a:latin typeface="Trebuchet MS"/>
                <a:cs typeface="Trebuchet MS"/>
              </a:rPr>
              <a:t>Chef</a:t>
            </a:r>
            <a:r>
              <a:rPr sz="400" spc="25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Genie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is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one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of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the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10" dirty="0">
                <a:latin typeface="Trebuchet MS"/>
                <a:cs typeface="Trebuchet MS"/>
              </a:rPr>
              <a:t>applications</a:t>
            </a:r>
            <a:r>
              <a:rPr sz="400" spc="30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to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improve</a:t>
            </a:r>
            <a:r>
              <a:rPr sz="400" spc="7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information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of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any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particular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System.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This</a:t>
            </a:r>
            <a:r>
              <a:rPr sz="400" spc="7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application</a:t>
            </a:r>
            <a:r>
              <a:rPr sz="400" spc="8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involves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almost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all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features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of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Chef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Genie;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implementation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will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be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online</a:t>
            </a:r>
            <a:r>
              <a:rPr sz="400" spc="6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help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spc="-25" dirty="0">
                <a:latin typeface="Trebuchet MS"/>
                <a:cs typeface="Trebuchet MS"/>
              </a:rPr>
              <a:t>for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the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users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to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obtain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dirty="0">
                <a:latin typeface="Trebuchet MS"/>
                <a:cs typeface="Trebuchet MS"/>
              </a:rPr>
              <a:t>recipe</a:t>
            </a:r>
            <a:r>
              <a:rPr sz="400" spc="55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information.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0513" y="0"/>
            <a:ext cx="826135" cy="490220"/>
          </a:xfrm>
          <a:custGeom>
            <a:avLst/>
            <a:gdLst/>
            <a:ahLst/>
            <a:cxnLst/>
            <a:rect l="l" t="t" r="r" b="b"/>
            <a:pathLst>
              <a:path w="826135" h="490220">
                <a:moveTo>
                  <a:pt x="825715" y="0"/>
                </a:moveTo>
                <a:lnTo>
                  <a:pt x="0" y="0"/>
                </a:lnTo>
                <a:lnTo>
                  <a:pt x="527" y="3150"/>
                </a:lnTo>
                <a:lnTo>
                  <a:pt x="9485" y="45457"/>
                </a:lnTo>
                <a:lnTo>
                  <a:pt x="21522" y="86979"/>
                </a:lnTo>
                <a:lnTo>
                  <a:pt x="36582" y="127503"/>
                </a:lnTo>
                <a:lnTo>
                  <a:pt x="54595" y="166820"/>
                </a:lnTo>
                <a:lnTo>
                  <a:pt x="75444" y="204703"/>
                </a:lnTo>
                <a:lnTo>
                  <a:pt x="99025" y="240948"/>
                </a:lnTo>
                <a:lnTo>
                  <a:pt x="125202" y="275356"/>
                </a:lnTo>
                <a:lnTo>
                  <a:pt x="153848" y="307748"/>
                </a:lnTo>
                <a:lnTo>
                  <a:pt x="184791" y="337947"/>
                </a:lnTo>
                <a:lnTo>
                  <a:pt x="217880" y="365784"/>
                </a:lnTo>
                <a:lnTo>
                  <a:pt x="252919" y="391107"/>
                </a:lnTo>
                <a:lnTo>
                  <a:pt x="289733" y="413797"/>
                </a:lnTo>
                <a:lnTo>
                  <a:pt x="328120" y="433709"/>
                </a:lnTo>
                <a:lnTo>
                  <a:pt x="367853" y="450745"/>
                </a:lnTo>
                <a:lnTo>
                  <a:pt x="408748" y="464807"/>
                </a:lnTo>
                <a:lnTo>
                  <a:pt x="450553" y="475830"/>
                </a:lnTo>
                <a:lnTo>
                  <a:pt x="493056" y="483751"/>
                </a:lnTo>
                <a:lnTo>
                  <a:pt x="536036" y="488508"/>
                </a:lnTo>
                <a:lnTo>
                  <a:pt x="579244" y="490109"/>
                </a:lnTo>
                <a:lnTo>
                  <a:pt x="602034" y="490109"/>
                </a:lnTo>
                <a:lnTo>
                  <a:pt x="645249" y="488508"/>
                </a:lnTo>
                <a:lnTo>
                  <a:pt x="688223" y="483751"/>
                </a:lnTo>
                <a:lnTo>
                  <a:pt x="730733" y="475830"/>
                </a:lnTo>
                <a:lnTo>
                  <a:pt x="772542" y="464807"/>
                </a:lnTo>
                <a:lnTo>
                  <a:pt x="813427" y="450745"/>
                </a:lnTo>
                <a:lnTo>
                  <a:pt x="825715" y="445835"/>
                </a:lnTo>
                <a:lnTo>
                  <a:pt x="825715" y="0"/>
                </a:lnTo>
                <a:close/>
              </a:path>
            </a:pathLst>
          </a:custGeom>
          <a:solidFill>
            <a:srgbClr val="FFFFFF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004" rIns="0" bIns="0" rtlCol="0">
            <a:spAutoFit/>
          </a:bodyPr>
          <a:lstStyle/>
          <a:p>
            <a:pPr marL="1664970">
              <a:lnSpc>
                <a:spcPct val="100000"/>
              </a:lnSpc>
              <a:spcBef>
                <a:spcPts val="110"/>
              </a:spcBef>
            </a:pPr>
            <a:r>
              <a:rPr sz="800" spc="60" dirty="0">
                <a:solidFill>
                  <a:srgbClr val="000000"/>
                </a:solidFill>
              </a:rPr>
              <a:t>SCOPE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3" y="0"/>
            <a:ext cx="2223770" cy="1249680"/>
            <a:chOff x="2893" y="0"/>
            <a:chExt cx="2223770" cy="124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" y="0"/>
              <a:ext cx="2223332" cy="124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2" y="0"/>
              <a:ext cx="2223770" cy="1249680"/>
            </a:xfrm>
            <a:custGeom>
              <a:avLst/>
              <a:gdLst/>
              <a:ahLst/>
              <a:cxnLst/>
              <a:rect l="l" t="t" r="r" b="b"/>
              <a:pathLst>
                <a:path w="2223770" h="1249680">
                  <a:moveTo>
                    <a:pt x="42837" y="0"/>
                  </a:moveTo>
                  <a:lnTo>
                    <a:pt x="0" y="0"/>
                  </a:lnTo>
                  <a:lnTo>
                    <a:pt x="0" y="347408"/>
                  </a:lnTo>
                  <a:lnTo>
                    <a:pt x="42837" y="347408"/>
                  </a:lnTo>
                  <a:lnTo>
                    <a:pt x="42837" y="0"/>
                  </a:lnTo>
                  <a:close/>
                </a:path>
                <a:path w="2223770" h="1249680">
                  <a:moveTo>
                    <a:pt x="2223338" y="1207833"/>
                  </a:moveTo>
                  <a:lnTo>
                    <a:pt x="0" y="1207833"/>
                  </a:lnTo>
                  <a:lnTo>
                    <a:pt x="0" y="1249210"/>
                  </a:lnTo>
                  <a:lnTo>
                    <a:pt x="2223338" y="1249210"/>
                  </a:lnTo>
                  <a:lnTo>
                    <a:pt x="2223338" y="1207833"/>
                  </a:lnTo>
                  <a:close/>
                </a:path>
                <a:path w="2223770" h="1249680">
                  <a:moveTo>
                    <a:pt x="2223338" y="12"/>
                  </a:moveTo>
                  <a:lnTo>
                    <a:pt x="2183168" y="12"/>
                  </a:lnTo>
                  <a:lnTo>
                    <a:pt x="2183168" y="172923"/>
                  </a:lnTo>
                  <a:lnTo>
                    <a:pt x="2223338" y="172923"/>
                  </a:lnTo>
                  <a:lnTo>
                    <a:pt x="22233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475" y="82070"/>
            <a:ext cx="1340485" cy="2159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400"/>
              </a:spcBef>
            </a:pPr>
            <a:r>
              <a:rPr sz="550" spc="65" dirty="0">
                <a:solidFill>
                  <a:srgbClr val="424242"/>
                </a:solidFill>
              </a:rPr>
              <a:t>FUNCTIONAL</a:t>
            </a:r>
            <a:r>
              <a:rPr sz="550" spc="30" dirty="0">
                <a:solidFill>
                  <a:srgbClr val="424242"/>
                </a:solidFill>
              </a:rPr>
              <a:t> </a:t>
            </a:r>
            <a:r>
              <a:rPr sz="550" spc="60" dirty="0">
                <a:solidFill>
                  <a:srgbClr val="424242"/>
                </a:solidFill>
              </a:rPr>
              <a:t>REQUIREMENTS</a:t>
            </a:r>
            <a:endParaRPr sz="550"/>
          </a:p>
        </p:txBody>
      </p:sp>
      <p:grpSp>
        <p:nvGrpSpPr>
          <p:cNvPr id="6" name="object 6"/>
          <p:cNvGrpSpPr/>
          <p:nvPr/>
        </p:nvGrpSpPr>
        <p:grpSpPr>
          <a:xfrm>
            <a:off x="86820" y="396526"/>
            <a:ext cx="1328420" cy="468630"/>
            <a:chOff x="86820" y="396526"/>
            <a:chExt cx="1328420" cy="468630"/>
          </a:xfrm>
        </p:grpSpPr>
        <p:sp>
          <p:nvSpPr>
            <p:cNvPr id="7" name="object 7"/>
            <p:cNvSpPr/>
            <p:nvPr/>
          </p:nvSpPr>
          <p:spPr>
            <a:xfrm>
              <a:off x="86820" y="396526"/>
              <a:ext cx="1328420" cy="468630"/>
            </a:xfrm>
            <a:custGeom>
              <a:avLst/>
              <a:gdLst/>
              <a:ahLst/>
              <a:cxnLst/>
              <a:rect l="l" t="t" r="r" b="b"/>
              <a:pathLst>
                <a:path w="1328420" h="468630">
                  <a:moveTo>
                    <a:pt x="1328226" y="0"/>
                  </a:moveTo>
                  <a:lnTo>
                    <a:pt x="0" y="0"/>
                  </a:lnTo>
                  <a:lnTo>
                    <a:pt x="0" y="468069"/>
                  </a:lnTo>
                  <a:lnTo>
                    <a:pt x="1328226" y="468069"/>
                  </a:lnTo>
                  <a:lnTo>
                    <a:pt x="1328226" y="0"/>
                  </a:lnTo>
                  <a:close/>
                </a:path>
              </a:pathLst>
            </a:custGeom>
            <a:solidFill>
              <a:srgbClr val="FFFFFF">
                <a:alpha val="8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446" y="488797"/>
              <a:ext cx="18415" cy="215900"/>
            </a:xfrm>
            <a:custGeom>
              <a:avLst/>
              <a:gdLst/>
              <a:ahLst/>
              <a:cxnLst/>
              <a:rect l="l" t="t" r="r" b="b"/>
              <a:pathLst>
                <a:path w="18414" h="215900">
                  <a:moveTo>
                    <a:pt x="18237" y="205460"/>
                  </a:moveTo>
                  <a:lnTo>
                    <a:pt x="10325" y="197561"/>
                  </a:lnTo>
                  <a:lnTo>
                    <a:pt x="7899" y="197561"/>
                  </a:lnTo>
                  <a:lnTo>
                    <a:pt x="0" y="205460"/>
                  </a:lnTo>
                  <a:lnTo>
                    <a:pt x="0" y="207873"/>
                  </a:lnTo>
                  <a:lnTo>
                    <a:pt x="7899" y="215798"/>
                  </a:lnTo>
                  <a:lnTo>
                    <a:pt x="10325" y="215798"/>
                  </a:lnTo>
                  <a:lnTo>
                    <a:pt x="18237" y="207873"/>
                  </a:lnTo>
                  <a:lnTo>
                    <a:pt x="18237" y="206679"/>
                  </a:lnTo>
                  <a:lnTo>
                    <a:pt x="18237" y="205460"/>
                  </a:lnTo>
                  <a:close/>
                </a:path>
                <a:path w="18414" h="215900">
                  <a:moveTo>
                    <a:pt x="18237" y="138595"/>
                  </a:moveTo>
                  <a:lnTo>
                    <a:pt x="10325" y="130695"/>
                  </a:lnTo>
                  <a:lnTo>
                    <a:pt x="7899" y="130695"/>
                  </a:lnTo>
                  <a:lnTo>
                    <a:pt x="0" y="138595"/>
                  </a:lnTo>
                  <a:lnTo>
                    <a:pt x="0" y="141008"/>
                  </a:lnTo>
                  <a:lnTo>
                    <a:pt x="7899" y="148920"/>
                  </a:lnTo>
                  <a:lnTo>
                    <a:pt x="10325" y="148920"/>
                  </a:lnTo>
                  <a:lnTo>
                    <a:pt x="18237" y="141008"/>
                  </a:lnTo>
                  <a:lnTo>
                    <a:pt x="18237" y="139814"/>
                  </a:lnTo>
                  <a:lnTo>
                    <a:pt x="18237" y="138595"/>
                  </a:lnTo>
                  <a:close/>
                </a:path>
                <a:path w="18414" h="215900">
                  <a:moveTo>
                    <a:pt x="18237" y="74764"/>
                  </a:moveTo>
                  <a:lnTo>
                    <a:pt x="10325" y="66865"/>
                  </a:lnTo>
                  <a:lnTo>
                    <a:pt x="7899" y="66865"/>
                  </a:lnTo>
                  <a:lnTo>
                    <a:pt x="0" y="74764"/>
                  </a:lnTo>
                  <a:lnTo>
                    <a:pt x="0" y="77177"/>
                  </a:lnTo>
                  <a:lnTo>
                    <a:pt x="7899" y="85102"/>
                  </a:lnTo>
                  <a:lnTo>
                    <a:pt x="10325" y="85102"/>
                  </a:lnTo>
                  <a:lnTo>
                    <a:pt x="18237" y="77177"/>
                  </a:lnTo>
                  <a:lnTo>
                    <a:pt x="18237" y="75984"/>
                  </a:lnTo>
                  <a:lnTo>
                    <a:pt x="18237" y="74764"/>
                  </a:lnTo>
                  <a:close/>
                </a:path>
                <a:path w="18414" h="215900">
                  <a:moveTo>
                    <a:pt x="18237" y="7899"/>
                  </a:moveTo>
                  <a:lnTo>
                    <a:pt x="10325" y="0"/>
                  </a:lnTo>
                  <a:lnTo>
                    <a:pt x="7899" y="0"/>
                  </a:lnTo>
                  <a:lnTo>
                    <a:pt x="0" y="7899"/>
                  </a:lnTo>
                  <a:lnTo>
                    <a:pt x="0" y="10312"/>
                  </a:lnTo>
                  <a:lnTo>
                    <a:pt x="7899" y="18224"/>
                  </a:lnTo>
                  <a:lnTo>
                    <a:pt x="10325" y="18224"/>
                  </a:lnTo>
                  <a:lnTo>
                    <a:pt x="18237" y="10312"/>
                  </a:lnTo>
                  <a:lnTo>
                    <a:pt x="18237" y="9118"/>
                  </a:lnTo>
                  <a:lnTo>
                    <a:pt x="18237" y="7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400" dirty="0">
              <a:latin typeface="Times New Roman"/>
              <a:cs typeface="Times New Roman"/>
            </a:endParaRPr>
          </a:p>
          <a:p>
            <a:pPr marL="135890" marR="228600">
              <a:lnSpc>
                <a:spcPct val="109700"/>
              </a:lnSpc>
            </a:pPr>
            <a:r>
              <a:rPr sz="400" b="0" u="none" spc="-10" dirty="0">
                <a:latin typeface="Verdana"/>
                <a:cs typeface="Verdana"/>
              </a:rPr>
              <a:t>User</a:t>
            </a:r>
            <a:r>
              <a:rPr sz="400" b="0" u="none" dirty="0">
                <a:latin typeface="Verdana"/>
                <a:cs typeface="Verdana"/>
              </a:rPr>
              <a:t> </a:t>
            </a:r>
            <a:r>
              <a:rPr sz="400" b="0" u="none" spc="-10" dirty="0">
                <a:latin typeface="Verdana"/>
                <a:cs typeface="Verdana"/>
              </a:rPr>
              <a:t>Authentication</a:t>
            </a:r>
            <a:r>
              <a:rPr sz="400" b="0" u="none" spc="5" dirty="0">
                <a:latin typeface="Verdana"/>
                <a:cs typeface="Verdana"/>
              </a:rPr>
              <a:t> </a:t>
            </a:r>
            <a:r>
              <a:rPr sz="400" b="0" u="none" dirty="0">
                <a:latin typeface="Verdana"/>
                <a:cs typeface="Verdana"/>
              </a:rPr>
              <a:t>and </a:t>
            </a:r>
            <a:r>
              <a:rPr sz="400" b="0" u="none" spc="-10" dirty="0">
                <a:latin typeface="Verdana"/>
                <a:cs typeface="Verdana"/>
              </a:rPr>
              <a:t>Authorization</a:t>
            </a:r>
            <a:r>
              <a:rPr sz="400" b="0" u="none" spc="500" dirty="0">
                <a:latin typeface="Verdana"/>
                <a:cs typeface="Verdana"/>
              </a:rPr>
              <a:t> </a:t>
            </a:r>
            <a:r>
              <a:rPr sz="400" b="0" u="none" spc="-10" dirty="0">
                <a:latin typeface="Verdana"/>
                <a:cs typeface="Verdana"/>
              </a:rPr>
              <a:t>Recipe</a:t>
            </a:r>
            <a:r>
              <a:rPr sz="400" b="0" u="none" spc="20" dirty="0">
                <a:latin typeface="Verdana"/>
                <a:cs typeface="Verdana"/>
              </a:rPr>
              <a:t> </a:t>
            </a:r>
            <a:r>
              <a:rPr sz="400" b="0" u="none" spc="-10" dirty="0">
                <a:latin typeface="Verdana"/>
                <a:cs typeface="Verdana"/>
              </a:rPr>
              <a:t>Management</a:t>
            </a:r>
            <a:endParaRPr sz="400" dirty="0">
              <a:latin typeface="Verdana"/>
              <a:cs typeface="Verdana"/>
            </a:endParaRPr>
          </a:p>
          <a:p>
            <a:pPr marL="135890">
              <a:lnSpc>
                <a:spcPct val="100000"/>
              </a:lnSpc>
              <a:spcBef>
                <a:spcPts val="20"/>
              </a:spcBef>
            </a:pPr>
            <a:r>
              <a:rPr sz="400" b="0" u="none" spc="-10" dirty="0">
                <a:latin typeface="Verdana"/>
                <a:cs typeface="Verdana"/>
              </a:rPr>
              <a:t>Search </a:t>
            </a:r>
            <a:r>
              <a:rPr sz="400" b="0" u="none" dirty="0">
                <a:latin typeface="Verdana"/>
                <a:cs typeface="Verdana"/>
              </a:rPr>
              <a:t>and</a:t>
            </a:r>
            <a:r>
              <a:rPr sz="400" b="0" u="none" spc="-10" dirty="0">
                <a:latin typeface="Verdana"/>
                <a:cs typeface="Verdana"/>
              </a:rPr>
              <a:t> Filter</a:t>
            </a:r>
            <a:endParaRPr sz="400" dirty="0">
              <a:latin typeface="Verdana"/>
              <a:cs typeface="Verdana"/>
            </a:endParaRPr>
          </a:p>
          <a:p>
            <a:pPr marL="150495">
              <a:lnSpc>
                <a:spcPct val="100000"/>
              </a:lnSpc>
              <a:spcBef>
                <a:spcPts val="50"/>
              </a:spcBef>
            </a:pPr>
            <a:r>
              <a:rPr sz="400" b="0" u="none" spc="-10" dirty="0">
                <a:latin typeface="Verdana"/>
                <a:cs typeface="Verdana"/>
              </a:rPr>
              <a:t>Recipe</a:t>
            </a:r>
            <a:r>
              <a:rPr sz="400" b="0" u="none" spc="25" dirty="0">
                <a:latin typeface="Verdana"/>
                <a:cs typeface="Verdana"/>
              </a:rPr>
              <a:t> </a:t>
            </a:r>
            <a:r>
              <a:rPr sz="400" b="0" u="none" spc="-10" dirty="0">
                <a:latin typeface="Verdana"/>
                <a:cs typeface="Verdana"/>
              </a:rPr>
              <a:t>Sharing</a:t>
            </a:r>
            <a:endParaRPr sz="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3" y="0"/>
            <a:ext cx="2223770" cy="1249680"/>
            <a:chOff x="2893" y="0"/>
            <a:chExt cx="2223770" cy="124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6" y="0"/>
              <a:ext cx="2223332" cy="124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82" y="0"/>
              <a:ext cx="2223770" cy="1249680"/>
            </a:xfrm>
            <a:custGeom>
              <a:avLst/>
              <a:gdLst/>
              <a:ahLst/>
              <a:cxnLst/>
              <a:rect l="l" t="t" r="r" b="b"/>
              <a:pathLst>
                <a:path w="2223770" h="1249680">
                  <a:moveTo>
                    <a:pt x="42837" y="0"/>
                  </a:moveTo>
                  <a:lnTo>
                    <a:pt x="0" y="0"/>
                  </a:lnTo>
                  <a:lnTo>
                    <a:pt x="0" y="347408"/>
                  </a:lnTo>
                  <a:lnTo>
                    <a:pt x="42837" y="347408"/>
                  </a:lnTo>
                  <a:lnTo>
                    <a:pt x="42837" y="0"/>
                  </a:lnTo>
                  <a:close/>
                </a:path>
                <a:path w="2223770" h="1249680">
                  <a:moveTo>
                    <a:pt x="2223338" y="1207833"/>
                  </a:moveTo>
                  <a:lnTo>
                    <a:pt x="0" y="1207833"/>
                  </a:lnTo>
                  <a:lnTo>
                    <a:pt x="0" y="1249210"/>
                  </a:lnTo>
                  <a:lnTo>
                    <a:pt x="2223338" y="1249210"/>
                  </a:lnTo>
                  <a:lnTo>
                    <a:pt x="2223338" y="1207833"/>
                  </a:lnTo>
                  <a:close/>
                </a:path>
                <a:path w="2223770" h="1249680">
                  <a:moveTo>
                    <a:pt x="2223338" y="12"/>
                  </a:moveTo>
                  <a:lnTo>
                    <a:pt x="2183168" y="12"/>
                  </a:lnTo>
                  <a:lnTo>
                    <a:pt x="2183168" y="172923"/>
                  </a:lnTo>
                  <a:lnTo>
                    <a:pt x="2223338" y="172923"/>
                  </a:lnTo>
                  <a:lnTo>
                    <a:pt x="2223338" y="12"/>
                  </a:lnTo>
                  <a:close/>
                </a:path>
              </a:pathLst>
            </a:custGeom>
            <a:solidFill>
              <a:srgbClr val="DB7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93" y="92233"/>
              <a:ext cx="1221105" cy="1156970"/>
            </a:xfrm>
            <a:custGeom>
              <a:avLst/>
              <a:gdLst/>
              <a:ahLst/>
              <a:cxnLst/>
              <a:rect l="l" t="t" r="r" b="b"/>
              <a:pathLst>
                <a:path w="1221105" h="1156970">
                  <a:moveTo>
                    <a:pt x="603957" y="3810"/>
                  </a:moveTo>
                  <a:lnTo>
                    <a:pt x="409751" y="3810"/>
                  </a:lnTo>
                  <a:lnTo>
                    <a:pt x="359247" y="11430"/>
                  </a:lnTo>
                  <a:lnTo>
                    <a:pt x="350888" y="13970"/>
                  </a:lnTo>
                  <a:lnTo>
                    <a:pt x="334235" y="16510"/>
                  </a:lnTo>
                  <a:lnTo>
                    <a:pt x="325941" y="19050"/>
                  </a:lnTo>
                  <a:lnTo>
                    <a:pt x="317671" y="20320"/>
                  </a:lnTo>
                  <a:lnTo>
                    <a:pt x="244532" y="43180"/>
                  </a:lnTo>
                  <a:lnTo>
                    <a:pt x="236572" y="46990"/>
                  </a:lnTo>
                  <a:lnTo>
                    <a:pt x="228650" y="49530"/>
                  </a:lnTo>
                  <a:lnTo>
                    <a:pt x="220765" y="53340"/>
                  </a:lnTo>
                  <a:lnTo>
                    <a:pt x="212925" y="55880"/>
                  </a:lnTo>
                  <a:lnTo>
                    <a:pt x="197362" y="63500"/>
                  </a:lnTo>
                  <a:lnTo>
                    <a:pt x="189642" y="66040"/>
                  </a:lnTo>
                  <a:lnTo>
                    <a:pt x="166766" y="77470"/>
                  </a:lnTo>
                  <a:lnTo>
                    <a:pt x="159234" y="82550"/>
                  </a:lnTo>
                  <a:lnTo>
                    <a:pt x="136940" y="93980"/>
                  </a:lnTo>
                  <a:lnTo>
                    <a:pt x="129611" y="99060"/>
                  </a:lnTo>
                  <a:lnTo>
                    <a:pt x="122341" y="102870"/>
                  </a:lnTo>
                  <a:lnTo>
                    <a:pt x="115123" y="107950"/>
                  </a:lnTo>
                  <a:lnTo>
                    <a:pt x="66214" y="142240"/>
                  </a:lnTo>
                  <a:lnTo>
                    <a:pt x="33157" y="168910"/>
                  </a:lnTo>
                  <a:lnTo>
                    <a:pt x="26747" y="173990"/>
                  </a:lnTo>
                  <a:lnTo>
                    <a:pt x="20407" y="180340"/>
                  </a:lnTo>
                  <a:lnTo>
                    <a:pt x="14131" y="185420"/>
                  </a:lnTo>
                  <a:lnTo>
                    <a:pt x="7931" y="191770"/>
                  </a:lnTo>
                  <a:lnTo>
                    <a:pt x="1803" y="196850"/>
                  </a:lnTo>
                  <a:lnTo>
                    <a:pt x="0" y="199390"/>
                  </a:lnTo>
                  <a:lnTo>
                    <a:pt x="0" y="1156970"/>
                  </a:lnTo>
                  <a:lnTo>
                    <a:pt x="1044720" y="1156970"/>
                  </a:lnTo>
                  <a:lnTo>
                    <a:pt x="1047116" y="1154430"/>
                  </a:lnTo>
                  <a:lnTo>
                    <a:pt x="1074317" y="1122680"/>
                  </a:lnTo>
                  <a:lnTo>
                    <a:pt x="1079511" y="1115060"/>
                  </a:lnTo>
                  <a:lnTo>
                    <a:pt x="1084624" y="1108710"/>
                  </a:lnTo>
                  <a:lnTo>
                    <a:pt x="1089653" y="1102360"/>
                  </a:lnTo>
                  <a:lnTo>
                    <a:pt x="1094597" y="1094740"/>
                  </a:lnTo>
                  <a:lnTo>
                    <a:pt x="1099453" y="1088390"/>
                  </a:lnTo>
                  <a:lnTo>
                    <a:pt x="1104222" y="1080770"/>
                  </a:lnTo>
                  <a:lnTo>
                    <a:pt x="1108910" y="1073150"/>
                  </a:lnTo>
                  <a:lnTo>
                    <a:pt x="1113508" y="1066800"/>
                  </a:lnTo>
                  <a:lnTo>
                    <a:pt x="1118017" y="1059180"/>
                  </a:lnTo>
                  <a:lnTo>
                    <a:pt x="1122437" y="1051560"/>
                  </a:lnTo>
                  <a:lnTo>
                    <a:pt x="1126768" y="1045210"/>
                  </a:lnTo>
                  <a:lnTo>
                    <a:pt x="1147057" y="1007110"/>
                  </a:lnTo>
                  <a:lnTo>
                    <a:pt x="1165018" y="969010"/>
                  </a:lnTo>
                  <a:lnTo>
                    <a:pt x="1171535" y="952500"/>
                  </a:lnTo>
                  <a:lnTo>
                    <a:pt x="1174646" y="944880"/>
                  </a:lnTo>
                  <a:lnTo>
                    <a:pt x="1177659" y="937260"/>
                  </a:lnTo>
                  <a:lnTo>
                    <a:pt x="1180575" y="929640"/>
                  </a:lnTo>
                  <a:lnTo>
                    <a:pt x="1183392" y="920750"/>
                  </a:lnTo>
                  <a:lnTo>
                    <a:pt x="1186111" y="913130"/>
                  </a:lnTo>
                  <a:lnTo>
                    <a:pt x="1188732" y="905510"/>
                  </a:lnTo>
                  <a:lnTo>
                    <a:pt x="1191255" y="896620"/>
                  </a:lnTo>
                  <a:lnTo>
                    <a:pt x="1193677" y="889000"/>
                  </a:lnTo>
                  <a:lnTo>
                    <a:pt x="1195996" y="880110"/>
                  </a:lnTo>
                  <a:lnTo>
                    <a:pt x="1198213" y="872490"/>
                  </a:lnTo>
                  <a:lnTo>
                    <a:pt x="1200329" y="863600"/>
                  </a:lnTo>
                  <a:lnTo>
                    <a:pt x="1202348" y="855980"/>
                  </a:lnTo>
                  <a:lnTo>
                    <a:pt x="1204266" y="847090"/>
                  </a:lnTo>
                  <a:lnTo>
                    <a:pt x="1206080" y="839470"/>
                  </a:lnTo>
                  <a:lnTo>
                    <a:pt x="1207793" y="830580"/>
                  </a:lnTo>
                  <a:lnTo>
                    <a:pt x="1209403" y="822960"/>
                  </a:lnTo>
                  <a:lnTo>
                    <a:pt x="1210910" y="814070"/>
                  </a:lnTo>
                  <a:lnTo>
                    <a:pt x="1212313" y="805180"/>
                  </a:lnTo>
                  <a:lnTo>
                    <a:pt x="1213615" y="797560"/>
                  </a:lnTo>
                  <a:lnTo>
                    <a:pt x="1214812" y="788670"/>
                  </a:lnTo>
                  <a:lnTo>
                    <a:pt x="1215904" y="779780"/>
                  </a:lnTo>
                  <a:lnTo>
                    <a:pt x="1216893" y="772160"/>
                  </a:lnTo>
                  <a:lnTo>
                    <a:pt x="1217781" y="763270"/>
                  </a:lnTo>
                  <a:lnTo>
                    <a:pt x="1220649" y="721360"/>
                  </a:lnTo>
                  <a:lnTo>
                    <a:pt x="1221064" y="703580"/>
                  </a:lnTo>
                  <a:lnTo>
                    <a:pt x="1221064" y="684530"/>
                  </a:lnTo>
                  <a:lnTo>
                    <a:pt x="1219238" y="642620"/>
                  </a:lnTo>
                  <a:lnTo>
                    <a:pt x="1214812" y="600710"/>
                  </a:lnTo>
                  <a:lnTo>
                    <a:pt x="1213615" y="591820"/>
                  </a:lnTo>
                  <a:lnTo>
                    <a:pt x="1212313" y="582930"/>
                  </a:lnTo>
                  <a:lnTo>
                    <a:pt x="1210910" y="575310"/>
                  </a:lnTo>
                  <a:lnTo>
                    <a:pt x="1209403" y="566420"/>
                  </a:lnTo>
                  <a:lnTo>
                    <a:pt x="1207793" y="558800"/>
                  </a:lnTo>
                  <a:lnTo>
                    <a:pt x="1206080" y="549910"/>
                  </a:lnTo>
                  <a:lnTo>
                    <a:pt x="1204266" y="542290"/>
                  </a:lnTo>
                  <a:lnTo>
                    <a:pt x="1202348" y="533400"/>
                  </a:lnTo>
                  <a:lnTo>
                    <a:pt x="1200329" y="525780"/>
                  </a:lnTo>
                  <a:lnTo>
                    <a:pt x="1198213" y="516890"/>
                  </a:lnTo>
                  <a:lnTo>
                    <a:pt x="1195996" y="509270"/>
                  </a:lnTo>
                  <a:lnTo>
                    <a:pt x="1193677" y="500380"/>
                  </a:lnTo>
                  <a:lnTo>
                    <a:pt x="1191255" y="492760"/>
                  </a:lnTo>
                  <a:lnTo>
                    <a:pt x="1188732" y="483870"/>
                  </a:lnTo>
                  <a:lnTo>
                    <a:pt x="1186111" y="476250"/>
                  </a:lnTo>
                  <a:lnTo>
                    <a:pt x="1183392" y="468630"/>
                  </a:lnTo>
                  <a:lnTo>
                    <a:pt x="1180575" y="459740"/>
                  </a:lnTo>
                  <a:lnTo>
                    <a:pt x="1177659" y="452120"/>
                  </a:lnTo>
                  <a:lnTo>
                    <a:pt x="1174646" y="444500"/>
                  </a:lnTo>
                  <a:lnTo>
                    <a:pt x="1171535" y="435610"/>
                  </a:lnTo>
                  <a:lnTo>
                    <a:pt x="1154523" y="397510"/>
                  </a:lnTo>
                  <a:lnTo>
                    <a:pt x="1135157" y="359410"/>
                  </a:lnTo>
                  <a:lnTo>
                    <a:pt x="1118017" y="330200"/>
                  </a:lnTo>
                  <a:lnTo>
                    <a:pt x="1113508" y="322580"/>
                  </a:lnTo>
                  <a:lnTo>
                    <a:pt x="1108910" y="314960"/>
                  </a:lnTo>
                  <a:lnTo>
                    <a:pt x="1104222" y="308610"/>
                  </a:lnTo>
                  <a:lnTo>
                    <a:pt x="1099453" y="300990"/>
                  </a:lnTo>
                  <a:lnTo>
                    <a:pt x="1094597" y="294640"/>
                  </a:lnTo>
                  <a:lnTo>
                    <a:pt x="1089653" y="287020"/>
                  </a:lnTo>
                  <a:lnTo>
                    <a:pt x="1084624" y="280670"/>
                  </a:lnTo>
                  <a:lnTo>
                    <a:pt x="1079511" y="274320"/>
                  </a:lnTo>
                  <a:lnTo>
                    <a:pt x="1074317" y="266700"/>
                  </a:lnTo>
                  <a:lnTo>
                    <a:pt x="1069040" y="260350"/>
                  </a:lnTo>
                  <a:lnTo>
                    <a:pt x="1063681" y="254000"/>
                  </a:lnTo>
                  <a:lnTo>
                    <a:pt x="1058239" y="247650"/>
                  </a:lnTo>
                  <a:lnTo>
                    <a:pt x="1052717" y="240030"/>
                  </a:lnTo>
                  <a:lnTo>
                    <a:pt x="1047116" y="233680"/>
                  </a:lnTo>
                  <a:lnTo>
                    <a:pt x="1041439" y="227330"/>
                  </a:lnTo>
                  <a:lnTo>
                    <a:pt x="1035686" y="220980"/>
                  </a:lnTo>
                  <a:lnTo>
                    <a:pt x="1029857" y="215900"/>
                  </a:lnTo>
                  <a:lnTo>
                    <a:pt x="1023949" y="209550"/>
                  </a:lnTo>
                  <a:lnTo>
                    <a:pt x="1017961" y="203200"/>
                  </a:lnTo>
                  <a:lnTo>
                    <a:pt x="1011906" y="196850"/>
                  </a:lnTo>
                  <a:lnTo>
                    <a:pt x="1005781" y="191770"/>
                  </a:lnTo>
                  <a:lnTo>
                    <a:pt x="999583" y="185420"/>
                  </a:lnTo>
                  <a:lnTo>
                    <a:pt x="993315" y="180340"/>
                  </a:lnTo>
                  <a:lnTo>
                    <a:pt x="986967" y="173990"/>
                  </a:lnTo>
                  <a:lnTo>
                    <a:pt x="980554" y="168910"/>
                  </a:lnTo>
                  <a:lnTo>
                    <a:pt x="947495" y="142240"/>
                  </a:lnTo>
                  <a:lnTo>
                    <a:pt x="905748" y="111760"/>
                  </a:lnTo>
                  <a:lnTo>
                    <a:pt x="898587" y="107950"/>
                  </a:lnTo>
                  <a:lnTo>
                    <a:pt x="891369" y="102870"/>
                  </a:lnTo>
                  <a:lnTo>
                    <a:pt x="884099" y="99060"/>
                  </a:lnTo>
                  <a:lnTo>
                    <a:pt x="876770" y="93980"/>
                  </a:lnTo>
                  <a:lnTo>
                    <a:pt x="854475" y="82550"/>
                  </a:lnTo>
                  <a:lnTo>
                    <a:pt x="846943" y="77470"/>
                  </a:lnTo>
                  <a:lnTo>
                    <a:pt x="824068" y="66040"/>
                  </a:lnTo>
                  <a:lnTo>
                    <a:pt x="816349" y="63500"/>
                  </a:lnTo>
                  <a:lnTo>
                    <a:pt x="800789" y="55880"/>
                  </a:lnTo>
                  <a:lnTo>
                    <a:pt x="792945" y="53340"/>
                  </a:lnTo>
                  <a:lnTo>
                    <a:pt x="785059" y="49530"/>
                  </a:lnTo>
                  <a:lnTo>
                    <a:pt x="777137" y="46990"/>
                  </a:lnTo>
                  <a:lnTo>
                    <a:pt x="769178" y="43180"/>
                  </a:lnTo>
                  <a:lnTo>
                    <a:pt x="696040" y="20320"/>
                  </a:lnTo>
                  <a:lnTo>
                    <a:pt x="687768" y="19050"/>
                  </a:lnTo>
                  <a:lnTo>
                    <a:pt x="679475" y="16510"/>
                  </a:lnTo>
                  <a:lnTo>
                    <a:pt x="662820" y="13970"/>
                  </a:lnTo>
                  <a:lnTo>
                    <a:pt x="654462" y="11430"/>
                  </a:lnTo>
                  <a:lnTo>
                    <a:pt x="603957" y="3810"/>
                  </a:lnTo>
                  <a:close/>
                </a:path>
                <a:path w="1221105" h="1156970">
                  <a:moveTo>
                    <a:pt x="587013" y="2540"/>
                  </a:moveTo>
                  <a:lnTo>
                    <a:pt x="426695" y="2540"/>
                  </a:lnTo>
                  <a:lnTo>
                    <a:pt x="418218" y="3810"/>
                  </a:lnTo>
                  <a:lnTo>
                    <a:pt x="595490" y="3810"/>
                  </a:lnTo>
                  <a:lnTo>
                    <a:pt x="587013" y="2540"/>
                  </a:lnTo>
                  <a:close/>
                </a:path>
                <a:path w="1221105" h="1156970">
                  <a:moveTo>
                    <a:pt x="570043" y="1270"/>
                  </a:moveTo>
                  <a:lnTo>
                    <a:pt x="443671" y="1270"/>
                  </a:lnTo>
                  <a:lnTo>
                    <a:pt x="435179" y="2540"/>
                  </a:lnTo>
                  <a:lnTo>
                    <a:pt x="578531" y="2540"/>
                  </a:lnTo>
                  <a:lnTo>
                    <a:pt x="570043" y="1270"/>
                  </a:lnTo>
                  <a:close/>
                </a:path>
                <a:path w="1221105" h="1156970">
                  <a:moveTo>
                    <a:pt x="553038" y="0"/>
                  </a:moveTo>
                  <a:lnTo>
                    <a:pt x="460679" y="0"/>
                  </a:lnTo>
                  <a:lnTo>
                    <a:pt x="452176" y="1270"/>
                  </a:lnTo>
                  <a:lnTo>
                    <a:pt x="561547" y="1270"/>
                  </a:lnTo>
                  <a:lnTo>
                    <a:pt x="553038" y="0"/>
                  </a:lnTo>
                  <a:close/>
                </a:path>
              </a:pathLst>
            </a:custGeom>
            <a:solidFill>
              <a:srgbClr val="FFFFFF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233" y="539165"/>
              <a:ext cx="12700" cy="273685"/>
            </a:xfrm>
            <a:custGeom>
              <a:avLst/>
              <a:gdLst/>
              <a:ahLst/>
              <a:cxnLst/>
              <a:rect l="l" t="t" r="r" b="b"/>
              <a:pathLst>
                <a:path w="12700" h="273684">
                  <a:moveTo>
                    <a:pt x="12153" y="266661"/>
                  </a:moveTo>
                  <a:lnTo>
                    <a:pt x="6883" y="261391"/>
                  </a:lnTo>
                  <a:lnTo>
                    <a:pt x="5257" y="261391"/>
                  </a:lnTo>
                  <a:lnTo>
                    <a:pt x="0" y="266661"/>
                  </a:lnTo>
                  <a:lnTo>
                    <a:pt x="0" y="268274"/>
                  </a:lnTo>
                  <a:lnTo>
                    <a:pt x="5257" y="273545"/>
                  </a:lnTo>
                  <a:lnTo>
                    <a:pt x="6883" y="273545"/>
                  </a:lnTo>
                  <a:lnTo>
                    <a:pt x="12153" y="268274"/>
                  </a:lnTo>
                  <a:lnTo>
                    <a:pt x="12153" y="267462"/>
                  </a:lnTo>
                  <a:lnTo>
                    <a:pt x="12153" y="266661"/>
                  </a:lnTo>
                  <a:close/>
                </a:path>
                <a:path w="12700" h="273684">
                  <a:moveTo>
                    <a:pt x="12153" y="202831"/>
                  </a:moveTo>
                  <a:lnTo>
                    <a:pt x="6883" y="197561"/>
                  </a:lnTo>
                  <a:lnTo>
                    <a:pt x="5257" y="197561"/>
                  </a:lnTo>
                  <a:lnTo>
                    <a:pt x="0" y="202831"/>
                  </a:lnTo>
                  <a:lnTo>
                    <a:pt x="0" y="204444"/>
                  </a:lnTo>
                  <a:lnTo>
                    <a:pt x="5257" y="209715"/>
                  </a:lnTo>
                  <a:lnTo>
                    <a:pt x="6883" y="209715"/>
                  </a:lnTo>
                  <a:lnTo>
                    <a:pt x="12153" y="204444"/>
                  </a:lnTo>
                  <a:lnTo>
                    <a:pt x="12153" y="203631"/>
                  </a:lnTo>
                  <a:lnTo>
                    <a:pt x="12153" y="202831"/>
                  </a:lnTo>
                  <a:close/>
                </a:path>
                <a:path w="12700" h="273684">
                  <a:moveTo>
                    <a:pt x="12153" y="135966"/>
                  </a:moveTo>
                  <a:lnTo>
                    <a:pt x="6883" y="130695"/>
                  </a:lnTo>
                  <a:lnTo>
                    <a:pt x="5257" y="130695"/>
                  </a:lnTo>
                  <a:lnTo>
                    <a:pt x="0" y="135966"/>
                  </a:lnTo>
                  <a:lnTo>
                    <a:pt x="0" y="137579"/>
                  </a:lnTo>
                  <a:lnTo>
                    <a:pt x="5257" y="142849"/>
                  </a:lnTo>
                  <a:lnTo>
                    <a:pt x="6883" y="142849"/>
                  </a:lnTo>
                  <a:lnTo>
                    <a:pt x="12153" y="137579"/>
                  </a:lnTo>
                  <a:lnTo>
                    <a:pt x="12153" y="136766"/>
                  </a:lnTo>
                  <a:lnTo>
                    <a:pt x="12153" y="135966"/>
                  </a:lnTo>
                  <a:close/>
                </a:path>
                <a:path w="12700" h="273684">
                  <a:moveTo>
                    <a:pt x="12153" y="72148"/>
                  </a:moveTo>
                  <a:lnTo>
                    <a:pt x="6883" y="66865"/>
                  </a:lnTo>
                  <a:lnTo>
                    <a:pt x="5257" y="66865"/>
                  </a:lnTo>
                  <a:lnTo>
                    <a:pt x="0" y="72148"/>
                  </a:lnTo>
                  <a:lnTo>
                    <a:pt x="0" y="73748"/>
                  </a:lnTo>
                  <a:lnTo>
                    <a:pt x="5257" y="79019"/>
                  </a:lnTo>
                  <a:lnTo>
                    <a:pt x="6883" y="79019"/>
                  </a:lnTo>
                  <a:lnTo>
                    <a:pt x="12153" y="73748"/>
                  </a:lnTo>
                  <a:lnTo>
                    <a:pt x="12153" y="72936"/>
                  </a:lnTo>
                  <a:lnTo>
                    <a:pt x="12153" y="72148"/>
                  </a:lnTo>
                  <a:close/>
                </a:path>
                <a:path w="12700" h="273684">
                  <a:moveTo>
                    <a:pt x="12153" y="5283"/>
                  </a:moveTo>
                  <a:lnTo>
                    <a:pt x="6883" y="0"/>
                  </a:lnTo>
                  <a:lnTo>
                    <a:pt x="5257" y="0"/>
                  </a:lnTo>
                  <a:lnTo>
                    <a:pt x="0" y="5283"/>
                  </a:lnTo>
                  <a:lnTo>
                    <a:pt x="0" y="6883"/>
                  </a:lnTo>
                  <a:lnTo>
                    <a:pt x="5257" y="12153"/>
                  </a:lnTo>
                  <a:lnTo>
                    <a:pt x="6883" y="12153"/>
                  </a:lnTo>
                  <a:lnTo>
                    <a:pt x="12153" y="6883"/>
                  </a:lnTo>
                  <a:lnTo>
                    <a:pt x="12153" y="6070"/>
                  </a:lnTo>
                  <a:lnTo>
                    <a:pt x="12153" y="52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888" y="490011"/>
            <a:ext cx="40068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95"/>
              </a:spcBef>
            </a:pPr>
            <a:r>
              <a:rPr sz="400" spc="-10" dirty="0">
                <a:latin typeface="Trebuchet MS"/>
                <a:cs typeface="Trebuchet MS"/>
              </a:rPr>
              <a:t>Usability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Performance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Reliability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Documentation</a:t>
            </a:r>
            <a:r>
              <a:rPr sz="400" spc="500" dirty="0">
                <a:latin typeface="Trebuchet MS"/>
                <a:cs typeface="Trebuchet MS"/>
              </a:rPr>
              <a:t> </a:t>
            </a:r>
            <a:r>
              <a:rPr sz="400" spc="-10" dirty="0">
                <a:latin typeface="Trebuchet MS"/>
                <a:cs typeface="Trebuchet MS"/>
              </a:rPr>
              <a:t>Testing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2825" y="0"/>
            <a:ext cx="1113790" cy="800735"/>
          </a:xfrm>
          <a:custGeom>
            <a:avLst/>
            <a:gdLst/>
            <a:ahLst/>
            <a:cxnLst/>
            <a:rect l="l" t="t" r="r" b="b"/>
            <a:pathLst>
              <a:path w="1113789" h="800735">
                <a:moveTo>
                  <a:pt x="1113403" y="0"/>
                </a:moveTo>
                <a:lnTo>
                  <a:pt x="1757" y="0"/>
                </a:lnTo>
                <a:lnTo>
                  <a:pt x="1336" y="6242"/>
                </a:lnTo>
                <a:lnTo>
                  <a:pt x="837" y="15276"/>
                </a:lnTo>
                <a:lnTo>
                  <a:pt x="446" y="24322"/>
                </a:lnTo>
                <a:lnTo>
                  <a:pt x="167" y="33369"/>
                </a:lnTo>
                <a:lnTo>
                  <a:pt x="0" y="42418"/>
                </a:lnTo>
                <a:lnTo>
                  <a:pt x="0" y="71548"/>
                </a:lnTo>
                <a:lnTo>
                  <a:pt x="1945" y="116764"/>
                </a:lnTo>
                <a:lnTo>
                  <a:pt x="6658" y="161773"/>
                </a:lnTo>
                <a:lnTo>
                  <a:pt x="14123" y="206407"/>
                </a:lnTo>
                <a:lnTo>
                  <a:pt x="24304" y="250496"/>
                </a:lnTo>
                <a:lnTo>
                  <a:pt x="37174" y="293876"/>
                </a:lnTo>
                <a:lnTo>
                  <a:pt x="52680" y="336393"/>
                </a:lnTo>
                <a:lnTo>
                  <a:pt x="70761" y="377869"/>
                </a:lnTo>
                <a:lnTo>
                  <a:pt x="91354" y="418173"/>
                </a:lnTo>
                <a:lnTo>
                  <a:pt x="114388" y="457123"/>
                </a:lnTo>
                <a:lnTo>
                  <a:pt x="139756" y="494593"/>
                </a:lnTo>
                <a:lnTo>
                  <a:pt x="167382" y="530446"/>
                </a:lnTo>
                <a:lnTo>
                  <a:pt x="197148" y="564524"/>
                </a:lnTo>
                <a:lnTo>
                  <a:pt x="228952" y="596718"/>
                </a:lnTo>
                <a:lnTo>
                  <a:pt x="262668" y="626901"/>
                </a:lnTo>
                <a:lnTo>
                  <a:pt x="298172" y="654963"/>
                </a:lnTo>
                <a:lnTo>
                  <a:pt x="335328" y="680793"/>
                </a:lnTo>
                <a:lnTo>
                  <a:pt x="373998" y="704297"/>
                </a:lnTo>
                <a:lnTo>
                  <a:pt x="414036" y="725382"/>
                </a:lnTo>
                <a:lnTo>
                  <a:pt x="455299" y="743974"/>
                </a:lnTo>
                <a:lnTo>
                  <a:pt x="497615" y="760003"/>
                </a:lnTo>
                <a:lnTo>
                  <a:pt x="540835" y="773404"/>
                </a:lnTo>
                <a:lnTo>
                  <a:pt x="584801" y="784133"/>
                </a:lnTo>
                <a:lnTo>
                  <a:pt x="629343" y="792147"/>
                </a:lnTo>
                <a:lnTo>
                  <a:pt x="674290" y="797405"/>
                </a:lnTo>
                <a:lnTo>
                  <a:pt x="719470" y="799900"/>
                </a:lnTo>
                <a:lnTo>
                  <a:pt x="739477" y="800124"/>
                </a:lnTo>
                <a:lnTo>
                  <a:pt x="748529" y="800068"/>
                </a:lnTo>
                <a:lnTo>
                  <a:pt x="793741" y="798125"/>
                </a:lnTo>
                <a:lnTo>
                  <a:pt x="838744" y="793415"/>
                </a:lnTo>
                <a:lnTo>
                  <a:pt x="883376" y="785954"/>
                </a:lnTo>
                <a:lnTo>
                  <a:pt x="927472" y="775763"/>
                </a:lnTo>
                <a:lnTo>
                  <a:pt x="970857" y="762893"/>
                </a:lnTo>
                <a:lnTo>
                  <a:pt x="1013369" y="747387"/>
                </a:lnTo>
                <a:lnTo>
                  <a:pt x="1054850" y="729304"/>
                </a:lnTo>
                <a:lnTo>
                  <a:pt x="1095149" y="708712"/>
                </a:lnTo>
                <a:lnTo>
                  <a:pt x="1113403" y="698307"/>
                </a:lnTo>
                <a:lnTo>
                  <a:pt x="1113403" y="0"/>
                </a:lnTo>
                <a:close/>
              </a:path>
            </a:pathLst>
          </a:custGeom>
          <a:solidFill>
            <a:srgbClr val="FFFFFF">
              <a:alpha val="768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34465" marR="5080" indent="-34290">
              <a:lnSpc>
                <a:spcPct val="104299"/>
              </a:lnSpc>
              <a:spcBef>
                <a:spcPts val="85"/>
              </a:spcBef>
            </a:pPr>
            <a:r>
              <a:rPr dirty="0">
                <a:solidFill>
                  <a:srgbClr val="000000"/>
                </a:solidFill>
              </a:rPr>
              <a:t>Non-</a:t>
            </a:r>
            <a:r>
              <a:rPr spc="-10" dirty="0">
                <a:solidFill>
                  <a:srgbClr val="000000"/>
                </a:solidFill>
              </a:rPr>
              <a:t>Functional</a:t>
            </a:r>
            <a:r>
              <a:rPr spc="50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Requirements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93" y="0"/>
            <a:ext cx="2223135" cy="1249680"/>
            <a:chOff x="2893" y="0"/>
            <a:chExt cx="2223135" cy="1249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3" y="0"/>
              <a:ext cx="2222671" cy="124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1198" y="658367"/>
              <a:ext cx="21590" cy="307340"/>
            </a:xfrm>
            <a:custGeom>
              <a:avLst/>
              <a:gdLst/>
              <a:ahLst/>
              <a:cxnLst/>
              <a:rect l="l" t="t" r="r" b="b"/>
              <a:pathLst>
                <a:path w="21589" h="307340">
                  <a:moveTo>
                    <a:pt x="21285" y="294932"/>
                  </a:moveTo>
                  <a:lnTo>
                    <a:pt x="12052" y="285711"/>
                  </a:lnTo>
                  <a:lnTo>
                    <a:pt x="9232" y="285711"/>
                  </a:lnTo>
                  <a:lnTo>
                    <a:pt x="0" y="294932"/>
                  </a:lnTo>
                  <a:lnTo>
                    <a:pt x="0" y="297751"/>
                  </a:lnTo>
                  <a:lnTo>
                    <a:pt x="9232" y="306984"/>
                  </a:lnTo>
                  <a:lnTo>
                    <a:pt x="12052" y="306984"/>
                  </a:lnTo>
                  <a:lnTo>
                    <a:pt x="21285" y="297751"/>
                  </a:lnTo>
                  <a:lnTo>
                    <a:pt x="21285" y="296354"/>
                  </a:lnTo>
                  <a:lnTo>
                    <a:pt x="21285" y="294932"/>
                  </a:lnTo>
                  <a:close/>
                </a:path>
                <a:path w="21589" h="307340">
                  <a:moveTo>
                    <a:pt x="21285" y="200723"/>
                  </a:moveTo>
                  <a:lnTo>
                    <a:pt x="12052" y="191490"/>
                  </a:lnTo>
                  <a:lnTo>
                    <a:pt x="9232" y="191490"/>
                  </a:lnTo>
                  <a:lnTo>
                    <a:pt x="0" y="200723"/>
                  </a:lnTo>
                  <a:lnTo>
                    <a:pt x="0" y="203530"/>
                  </a:lnTo>
                  <a:lnTo>
                    <a:pt x="9232" y="212763"/>
                  </a:lnTo>
                  <a:lnTo>
                    <a:pt x="12052" y="212763"/>
                  </a:lnTo>
                  <a:lnTo>
                    <a:pt x="21285" y="203530"/>
                  </a:lnTo>
                  <a:lnTo>
                    <a:pt x="21285" y="202120"/>
                  </a:lnTo>
                  <a:lnTo>
                    <a:pt x="21285" y="200723"/>
                  </a:lnTo>
                  <a:close/>
                </a:path>
                <a:path w="21589" h="307340">
                  <a:moveTo>
                    <a:pt x="21285" y="103454"/>
                  </a:moveTo>
                  <a:lnTo>
                    <a:pt x="12052" y="94234"/>
                  </a:lnTo>
                  <a:lnTo>
                    <a:pt x="9232" y="94234"/>
                  </a:lnTo>
                  <a:lnTo>
                    <a:pt x="0" y="103454"/>
                  </a:lnTo>
                  <a:lnTo>
                    <a:pt x="0" y="106286"/>
                  </a:lnTo>
                  <a:lnTo>
                    <a:pt x="9232" y="115506"/>
                  </a:lnTo>
                  <a:lnTo>
                    <a:pt x="12052" y="115506"/>
                  </a:lnTo>
                  <a:lnTo>
                    <a:pt x="21285" y="106286"/>
                  </a:lnTo>
                  <a:lnTo>
                    <a:pt x="21285" y="104863"/>
                  </a:lnTo>
                  <a:lnTo>
                    <a:pt x="21285" y="103454"/>
                  </a:lnTo>
                  <a:close/>
                </a:path>
                <a:path w="21589" h="307340">
                  <a:moveTo>
                    <a:pt x="21285" y="9232"/>
                  </a:moveTo>
                  <a:lnTo>
                    <a:pt x="12052" y="0"/>
                  </a:lnTo>
                  <a:lnTo>
                    <a:pt x="9232" y="0"/>
                  </a:lnTo>
                  <a:lnTo>
                    <a:pt x="0" y="9232"/>
                  </a:lnTo>
                  <a:lnTo>
                    <a:pt x="0" y="12052"/>
                  </a:lnTo>
                  <a:lnTo>
                    <a:pt x="9232" y="21285"/>
                  </a:lnTo>
                  <a:lnTo>
                    <a:pt x="12052" y="21285"/>
                  </a:lnTo>
                  <a:lnTo>
                    <a:pt x="21285" y="12052"/>
                  </a:lnTo>
                  <a:lnTo>
                    <a:pt x="21285" y="10642"/>
                  </a:lnTo>
                  <a:lnTo>
                    <a:pt x="21285" y="9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7474" y="135068"/>
            <a:ext cx="1251585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0" b="1" dirty="0">
                <a:latin typeface="Trebuchet MS"/>
                <a:cs typeface="Trebuchet MS"/>
              </a:rPr>
              <a:t>Hardware</a:t>
            </a:r>
            <a:r>
              <a:rPr sz="850" b="1" spc="65" dirty="0">
                <a:latin typeface="Trebuchet MS"/>
                <a:cs typeface="Trebuchet MS"/>
              </a:rPr>
              <a:t> </a:t>
            </a:r>
            <a:r>
              <a:rPr sz="850" b="1" spc="-10" dirty="0">
                <a:latin typeface="Trebuchet MS"/>
                <a:cs typeface="Trebuchet MS"/>
              </a:rPr>
              <a:t>Requirements</a:t>
            </a:r>
            <a:endParaRPr sz="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850">
              <a:latin typeface="Trebuchet MS"/>
              <a:cs typeface="Trebuchet MS"/>
            </a:endParaRPr>
          </a:p>
          <a:p>
            <a:pPr marL="59690">
              <a:lnSpc>
                <a:spcPct val="100000"/>
              </a:lnSpc>
            </a:pPr>
            <a:r>
              <a:rPr sz="6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Processor</a:t>
            </a:r>
            <a:endParaRPr sz="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00">
              <a:latin typeface="Trebuchet MS"/>
              <a:cs typeface="Trebuchet MS"/>
            </a:endParaRPr>
          </a:p>
          <a:p>
            <a:pPr marL="155575" marR="652780">
              <a:lnSpc>
                <a:spcPct val="114199"/>
              </a:lnSpc>
            </a:pPr>
            <a:r>
              <a:rPr sz="550" dirty="0">
                <a:latin typeface="Trebuchet MS"/>
                <a:cs typeface="Trebuchet MS"/>
              </a:rPr>
              <a:t>Intel </a:t>
            </a:r>
            <a:r>
              <a:rPr sz="550" spc="-10" dirty="0">
                <a:latin typeface="Trebuchet MS"/>
                <a:cs typeface="Trebuchet MS"/>
              </a:rPr>
              <a:t>Pentium</a:t>
            </a:r>
            <a:r>
              <a:rPr sz="550" spc="500" dirty="0">
                <a:latin typeface="Trebuchet MS"/>
                <a:cs typeface="Trebuchet MS"/>
              </a:rPr>
              <a:t> </a:t>
            </a:r>
            <a:r>
              <a:rPr sz="550" dirty="0">
                <a:latin typeface="Trebuchet MS"/>
                <a:cs typeface="Trebuchet MS"/>
              </a:rPr>
              <a:t>Intel</a:t>
            </a:r>
            <a:r>
              <a:rPr sz="550" spc="-5" dirty="0">
                <a:latin typeface="Trebuchet MS"/>
                <a:cs typeface="Trebuchet MS"/>
              </a:rPr>
              <a:t> </a:t>
            </a:r>
            <a:r>
              <a:rPr sz="550" dirty="0">
                <a:latin typeface="Trebuchet MS"/>
                <a:cs typeface="Trebuchet MS"/>
              </a:rPr>
              <a:t>core</a:t>
            </a:r>
            <a:r>
              <a:rPr sz="550" spc="-5" dirty="0">
                <a:latin typeface="Trebuchet MS"/>
                <a:cs typeface="Trebuchet MS"/>
              </a:rPr>
              <a:t> </a:t>
            </a:r>
            <a:r>
              <a:rPr sz="550" spc="-25" dirty="0">
                <a:latin typeface="Trebuchet MS"/>
                <a:cs typeface="Trebuchet MS"/>
              </a:rPr>
              <a:t>i3</a:t>
            </a:r>
            <a:r>
              <a:rPr sz="550" spc="500" dirty="0">
                <a:latin typeface="Trebuchet MS"/>
                <a:cs typeface="Trebuchet MS"/>
              </a:rPr>
              <a:t> </a:t>
            </a:r>
            <a:r>
              <a:rPr sz="550" spc="-10" dirty="0">
                <a:latin typeface="Trebuchet MS"/>
                <a:cs typeface="Trebuchet MS"/>
              </a:rPr>
              <a:t>Ryzen</a:t>
            </a:r>
            <a:endParaRPr sz="550">
              <a:latin typeface="Trebuchet MS"/>
              <a:cs typeface="Trebuchet MS"/>
            </a:endParaRPr>
          </a:p>
          <a:p>
            <a:pPr marL="155575">
              <a:lnSpc>
                <a:spcPct val="100000"/>
              </a:lnSpc>
              <a:spcBef>
                <a:spcPts val="85"/>
              </a:spcBef>
            </a:pPr>
            <a:r>
              <a:rPr sz="550" spc="85" dirty="0">
                <a:latin typeface="Trebuchet MS"/>
                <a:cs typeface="Trebuchet MS"/>
              </a:rPr>
              <a:t>RAM</a:t>
            </a:r>
            <a:r>
              <a:rPr sz="550" spc="70" dirty="0">
                <a:latin typeface="Trebuchet MS"/>
                <a:cs typeface="Trebuchet MS"/>
              </a:rPr>
              <a:t> </a:t>
            </a:r>
            <a:r>
              <a:rPr sz="550" dirty="0">
                <a:latin typeface="Trebuchet MS"/>
                <a:cs typeface="Trebuchet MS"/>
              </a:rPr>
              <a:t>2GB</a:t>
            </a:r>
            <a:r>
              <a:rPr sz="550" spc="70" dirty="0">
                <a:latin typeface="Trebuchet MS"/>
                <a:cs typeface="Trebuchet MS"/>
              </a:rPr>
              <a:t> </a:t>
            </a:r>
            <a:r>
              <a:rPr sz="550" spc="-10" dirty="0">
                <a:latin typeface="Trebuchet MS"/>
                <a:cs typeface="Trebuchet MS"/>
              </a:rPr>
              <a:t>(Minimum)</a:t>
            </a:r>
            <a:endParaRPr sz="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" y="0"/>
            <a:ext cx="2223336" cy="12492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6" y="80296"/>
            <a:ext cx="1343025" cy="222250"/>
          </a:xfrm>
          <a:prstGeom prst="rect">
            <a:avLst/>
          </a:prstGeom>
          <a:solidFill>
            <a:srgbClr val="FFFFFF">
              <a:alpha val="81999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85"/>
              </a:spcBef>
            </a:pPr>
            <a:r>
              <a:rPr sz="800" dirty="0">
                <a:solidFill>
                  <a:srgbClr val="000000"/>
                </a:solidFill>
              </a:rPr>
              <a:t>Software</a:t>
            </a:r>
            <a:r>
              <a:rPr sz="800" spc="-25" dirty="0">
                <a:solidFill>
                  <a:srgbClr val="000000"/>
                </a:solidFill>
              </a:rPr>
              <a:t> </a:t>
            </a:r>
            <a:r>
              <a:rPr sz="800" spc="-10" dirty="0">
                <a:solidFill>
                  <a:srgbClr val="000000"/>
                </a:solidFill>
              </a:rPr>
              <a:t>Requirements</a:t>
            </a:r>
            <a:endParaRPr sz="800"/>
          </a:p>
        </p:txBody>
      </p:sp>
      <p:sp>
        <p:nvSpPr>
          <p:cNvPr id="4" name="object 4"/>
          <p:cNvSpPr/>
          <p:nvPr/>
        </p:nvSpPr>
        <p:spPr>
          <a:xfrm>
            <a:off x="86475" y="294476"/>
            <a:ext cx="1358900" cy="946785"/>
          </a:xfrm>
          <a:custGeom>
            <a:avLst/>
            <a:gdLst/>
            <a:ahLst/>
            <a:cxnLst/>
            <a:rect l="l" t="t" r="r" b="b"/>
            <a:pathLst>
              <a:path w="1358900" h="946785">
                <a:moveTo>
                  <a:pt x="769857" y="0"/>
                </a:moveTo>
                <a:lnTo>
                  <a:pt x="860428" y="166082"/>
                </a:lnTo>
                <a:lnTo>
                  <a:pt x="0" y="135885"/>
                </a:lnTo>
                <a:lnTo>
                  <a:pt x="22645" y="946547"/>
                </a:lnTo>
                <a:lnTo>
                  <a:pt x="867978" y="814447"/>
                </a:lnTo>
                <a:lnTo>
                  <a:pt x="1335928" y="742724"/>
                </a:lnTo>
                <a:lnTo>
                  <a:pt x="1358575" y="143435"/>
                </a:lnTo>
                <a:lnTo>
                  <a:pt x="1071764" y="135885"/>
                </a:lnTo>
                <a:lnTo>
                  <a:pt x="769857" y="0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146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55"/>
              </a:spcBef>
            </a:pPr>
            <a:r>
              <a:rPr dirty="0"/>
              <a:t>O</a:t>
            </a:r>
            <a:r>
              <a:rPr u="none" dirty="0"/>
              <a:t>peratin</a:t>
            </a:r>
            <a:r>
              <a:rPr dirty="0"/>
              <a:t>g</a:t>
            </a:r>
            <a:r>
              <a:rPr spc="145" dirty="0"/>
              <a:t> </a:t>
            </a:r>
            <a:r>
              <a:rPr spc="-10" dirty="0"/>
              <a:t>System</a:t>
            </a:r>
            <a:r>
              <a:rPr u="none" spc="-10" dirty="0"/>
              <a:t>: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b="0" u="none" dirty="0">
                <a:latin typeface="Tahoma"/>
                <a:cs typeface="Tahoma"/>
              </a:rPr>
              <a:t>Windows</a:t>
            </a:r>
            <a:r>
              <a:rPr b="0" u="none" spc="20" dirty="0">
                <a:latin typeface="Tahoma"/>
                <a:cs typeface="Tahoma"/>
              </a:rPr>
              <a:t> </a:t>
            </a:r>
            <a:r>
              <a:rPr b="0" u="none" spc="-50" dirty="0">
                <a:latin typeface="Tahoma"/>
                <a:cs typeface="Tahoma"/>
              </a:rPr>
              <a:t>8/10/11</a:t>
            </a:r>
            <a:r>
              <a:rPr b="0" u="none" spc="25" dirty="0">
                <a:latin typeface="Tahoma"/>
                <a:cs typeface="Tahoma"/>
              </a:rPr>
              <a:t> </a:t>
            </a:r>
            <a:r>
              <a:rPr b="0" u="none" dirty="0">
                <a:latin typeface="Tahoma"/>
                <a:cs typeface="Tahoma"/>
              </a:rPr>
              <a:t>/Linux</a:t>
            </a:r>
            <a:r>
              <a:rPr b="0" u="none" spc="25" dirty="0">
                <a:latin typeface="Tahoma"/>
                <a:cs typeface="Tahoma"/>
              </a:rPr>
              <a:t> </a:t>
            </a:r>
            <a:r>
              <a:rPr b="0" u="none" spc="-10" dirty="0">
                <a:latin typeface="Tahoma"/>
                <a:cs typeface="Tahoma"/>
              </a:rPr>
              <a:t>/MacOS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dirty="0"/>
              <a:t>Web</a:t>
            </a:r>
            <a:r>
              <a:rPr spc="30" dirty="0"/>
              <a:t> </a:t>
            </a:r>
            <a:r>
              <a:rPr spc="-10" dirty="0"/>
              <a:t>Browser</a:t>
            </a:r>
            <a:r>
              <a:rPr u="none" spc="-10" dirty="0"/>
              <a:t>:</a:t>
            </a:r>
          </a:p>
          <a:p>
            <a:pPr marL="4445" algn="ctr">
              <a:lnSpc>
                <a:spcPct val="100000"/>
              </a:lnSpc>
              <a:spcBef>
                <a:spcPts val="30"/>
              </a:spcBef>
            </a:pPr>
            <a:r>
              <a:rPr b="0" u="none" dirty="0">
                <a:latin typeface="Tahoma"/>
                <a:cs typeface="Tahoma"/>
              </a:rPr>
              <a:t>Chrome/</a:t>
            </a:r>
            <a:r>
              <a:rPr b="0" u="none" spc="-10" dirty="0">
                <a:latin typeface="Tahoma"/>
                <a:cs typeface="Tahoma"/>
              </a:rPr>
              <a:t> </a:t>
            </a:r>
            <a:r>
              <a:rPr b="0" u="none" spc="10" dirty="0">
                <a:latin typeface="Tahoma"/>
                <a:cs typeface="Tahoma"/>
              </a:rPr>
              <a:t>Microsoft</a:t>
            </a:r>
            <a:r>
              <a:rPr b="0" u="none" spc="-5" dirty="0">
                <a:latin typeface="Tahoma"/>
                <a:cs typeface="Tahoma"/>
              </a:rPr>
              <a:t> </a:t>
            </a:r>
            <a:r>
              <a:rPr b="0" u="none" spc="10" dirty="0">
                <a:latin typeface="Tahoma"/>
                <a:cs typeface="Tahoma"/>
              </a:rPr>
              <a:t>edge/Brave/Mozilla</a:t>
            </a:r>
            <a:r>
              <a:rPr b="0" u="none" spc="-10" dirty="0">
                <a:latin typeface="Tahoma"/>
                <a:cs typeface="Tahoma"/>
              </a:rPr>
              <a:t> Firefox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dirty="0"/>
              <a:t>Web</a:t>
            </a:r>
            <a:r>
              <a:rPr spc="30" dirty="0"/>
              <a:t> </a:t>
            </a:r>
            <a:r>
              <a:rPr spc="-10" dirty="0"/>
              <a:t>Desi</a:t>
            </a:r>
            <a:r>
              <a:rPr u="none" spc="-10" dirty="0"/>
              <a:t>gnin</a:t>
            </a:r>
            <a:r>
              <a:rPr spc="-10" dirty="0"/>
              <a:t>g</a:t>
            </a:r>
            <a:r>
              <a:rPr u="none" spc="-10" dirty="0"/>
              <a:t>:</a:t>
            </a:r>
          </a:p>
          <a:p>
            <a:pPr marL="4445" algn="ctr">
              <a:lnSpc>
                <a:spcPct val="100000"/>
              </a:lnSpc>
              <a:spcBef>
                <a:spcPts val="60"/>
              </a:spcBef>
            </a:pPr>
            <a:r>
              <a:rPr b="0" u="none" spc="30" dirty="0">
                <a:latin typeface="Tahoma"/>
                <a:cs typeface="Tahoma"/>
              </a:rPr>
              <a:t>MERN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421</Words>
  <Application>Microsoft Office PowerPoint</Application>
  <PresentationFormat>Custom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Microsoft Sans Serif</vt:lpstr>
      <vt:lpstr>Tahoma</vt:lpstr>
      <vt:lpstr>Times New Roman</vt:lpstr>
      <vt:lpstr>Trebuchet MS</vt:lpstr>
      <vt:lpstr>Verdana</vt:lpstr>
      <vt:lpstr>Wingdings</vt:lpstr>
      <vt:lpstr>Office Theme</vt:lpstr>
      <vt:lpstr>PowerPoint Presentation</vt:lpstr>
      <vt:lpstr>INTRODUCTION</vt:lpstr>
      <vt:lpstr>CHEF GEINE'S INSPIRATION</vt:lpstr>
      <vt:lpstr>PURPOSE</vt:lpstr>
      <vt:lpstr>SCOPE</vt:lpstr>
      <vt:lpstr>FUNCTIONAL REQUIREMENTS</vt:lpstr>
      <vt:lpstr>Non-Functional Requirements</vt:lpstr>
      <vt:lpstr>PowerPoint Presentation</vt:lpstr>
      <vt:lpstr>Software Requirements</vt:lpstr>
      <vt:lpstr>Software Requirement         Specification</vt:lpstr>
      <vt:lpstr>User Interface</vt:lpstr>
      <vt:lpstr>Hardware Interface</vt:lpstr>
      <vt:lpstr>PowerPoint Presentation</vt:lpstr>
      <vt:lpstr>Project Overview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mahboob hasan</cp:lastModifiedBy>
  <cp:revision>7</cp:revision>
  <dcterms:modified xsi:type="dcterms:W3CDTF">2024-03-02T04:27:13Z</dcterms:modified>
</cp:coreProperties>
</file>